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9" r:id="rId10"/>
    <p:sldId id="270" r:id="rId11"/>
    <p:sldId id="264" r:id="rId12"/>
    <p:sldId id="265" r:id="rId13"/>
    <p:sldId id="273" r:id="rId14"/>
    <p:sldId id="274" r:id="rId15"/>
    <p:sldId id="275" r:id="rId16"/>
    <p:sldId id="276" r:id="rId17"/>
    <p:sldId id="277" r:id="rId18"/>
    <p:sldId id="278" r:id="rId19"/>
    <p:sldId id="268" r:id="rId20"/>
  </p:sldIdLst>
  <p:sldSz cx="18288000" cy="10287000"/>
  <p:notesSz cx="6858000" cy="9144000"/>
  <p:embeddedFontLst>
    <p:embeddedFont>
      <p:font typeface="Arial Bold" panose="020B0704020202020204" pitchFamily="34" charset="0"/>
      <p:regular r:id="rId21"/>
      <p:bold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7BB568-E078-7ADC-382C-2A41837A1EE2}" v="5" dt="2024-12-27T05:10:47.628"/>
    <p1510:client id="{65E3216B-0E10-9229-634E-B1330A9367CE}" v="142" dt="2024-12-27T02:39:39.6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ala Rajesh" userId="S::samala.rajesh@coforge.com::2f87f600-905f-409c-8237-59e1ab8e2d5c" providerId="AD" clId="Web-{367BB568-E078-7ADC-382C-2A41837A1EE2}"/>
    <pc:docChg chg="modSld sldOrd">
      <pc:chgData name="Samala Rajesh" userId="S::samala.rajesh@coforge.com::2f87f600-905f-409c-8237-59e1ab8e2d5c" providerId="AD" clId="Web-{367BB568-E078-7ADC-382C-2A41837A1EE2}" dt="2024-12-27T05:10:47.628" v="4" actId="1076"/>
      <pc:docMkLst>
        <pc:docMk/>
      </pc:docMkLst>
      <pc:sldChg chg="ord">
        <pc:chgData name="Samala Rajesh" userId="S::samala.rajesh@coforge.com::2f87f600-905f-409c-8237-59e1ab8e2d5c" providerId="AD" clId="Web-{367BB568-E078-7ADC-382C-2A41837A1EE2}" dt="2024-12-27T05:09:38.064" v="0"/>
        <pc:sldMkLst>
          <pc:docMk/>
          <pc:sldMk cId="0" sldId="257"/>
        </pc:sldMkLst>
      </pc:sldChg>
      <pc:sldChg chg="ord">
        <pc:chgData name="Samala Rajesh" userId="S::samala.rajesh@coforge.com::2f87f600-905f-409c-8237-59e1ab8e2d5c" providerId="AD" clId="Web-{367BB568-E078-7ADC-382C-2A41837A1EE2}" dt="2024-12-27T05:09:44.439" v="1"/>
        <pc:sldMkLst>
          <pc:docMk/>
          <pc:sldMk cId="0" sldId="258"/>
        </pc:sldMkLst>
      </pc:sldChg>
      <pc:sldChg chg="modSp">
        <pc:chgData name="Samala Rajesh" userId="S::samala.rajesh@coforge.com::2f87f600-905f-409c-8237-59e1ab8e2d5c" providerId="AD" clId="Web-{367BB568-E078-7ADC-382C-2A41837A1EE2}" dt="2024-12-27T05:10:47.628" v="4" actId="1076"/>
        <pc:sldMkLst>
          <pc:docMk/>
          <pc:sldMk cId="0" sldId="260"/>
        </pc:sldMkLst>
        <pc:spChg chg="mod">
          <ac:chgData name="Samala Rajesh" userId="S::samala.rajesh@coforge.com::2f87f600-905f-409c-8237-59e1ab8e2d5c" providerId="AD" clId="Web-{367BB568-E078-7ADC-382C-2A41837A1EE2}" dt="2024-12-27T05:10:47.628" v="4" actId="1076"/>
          <ac:spMkLst>
            <pc:docMk/>
            <pc:sldMk cId="0" sldId="260"/>
            <ac:spMk id="46" creationId="{00000000-0000-0000-0000-000000000000}"/>
          </ac:spMkLst>
        </pc:spChg>
      </pc:sldChg>
    </pc:docChg>
  </pc:docChgLst>
  <pc:docChgLst>
    <pc:chgData name="Samala Rajesh" userId="S::samala.rajesh@coforge.com::2f87f600-905f-409c-8237-59e1ab8e2d5c" providerId="AD" clId="Web-{A9E152A9-B17D-F606-27C1-D5564A64233D}"/>
    <pc:docChg chg="addSld delSld modSld sldOrd">
      <pc:chgData name="Samala Rajesh" userId="S::samala.rajesh@coforge.com::2f87f600-905f-409c-8237-59e1ab8e2d5c" providerId="AD" clId="Web-{A9E152A9-B17D-F606-27C1-D5564A64233D}" dt="2024-12-21T04:36:36.593" v="126" actId="1076"/>
      <pc:docMkLst>
        <pc:docMk/>
      </pc:docMkLst>
      <pc:sldChg chg="modSp">
        <pc:chgData name="Samala Rajesh" userId="S::samala.rajesh@coforge.com::2f87f600-905f-409c-8237-59e1ab8e2d5c" providerId="AD" clId="Web-{A9E152A9-B17D-F606-27C1-D5564A64233D}" dt="2024-12-21T04:05:08.915" v="15" actId="14100"/>
        <pc:sldMkLst>
          <pc:docMk/>
          <pc:sldMk cId="0" sldId="260"/>
        </pc:sldMkLst>
        <pc:spChg chg="mod">
          <ac:chgData name="Samala Rajesh" userId="S::samala.rajesh@coforge.com::2f87f600-905f-409c-8237-59e1ab8e2d5c" providerId="AD" clId="Web-{A9E152A9-B17D-F606-27C1-D5564A64233D}" dt="2024-12-21T04:05:08.915" v="15" actId="14100"/>
          <ac:spMkLst>
            <pc:docMk/>
            <pc:sldMk cId="0" sldId="260"/>
            <ac:spMk id="47" creationId="{00000000-0000-0000-0000-000000000000}"/>
          </ac:spMkLst>
        </pc:spChg>
        <pc:spChg chg="mod">
          <ac:chgData name="Samala Rajesh" userId="S::samala.rajesh@coforge.com::2f87f600-905f-409c-8237-59e1ab8e2d5c" providerId="AD" clId="Web-{A9E152A9-B17D-F606-27C1-D5564A64233D}" dt="2024-12-21T04:05:03.259" v="14" actId="1076"/>
          <ac:spMkLst>
            <pc:docMk/>
            <pc:sldMk cId="0" sldId="260"/>
            <ac:spMk id="51" creationId="{00000000-0000-0000-0000-000000000000}"/>
          </ac:spMkLst>
        </pc:spChg>
      </pc:sldChg>
      <pc:sldChg chg="addSp modSp ord">
        <pc:chgData name="Samala Rajesh" userId="S::samala.rajesh@coforge.com::2f87f600-905f-409c-8237-59e1ab8e2d5c" providerId="AD" clId="Web-{A9E152A9-B17D-F606-27C1-D5564A64233D}" dt="2024-12-21T04:24:28.972" v="98" actId="1076"/>
        <pc:sldMkLst>
          <pc:docMk/>
          <pc:sldMk cId="0" sldId="264"/>
        </pc:sldMkLst>
        <pc:spChg chg="mod">
          <ac:chgData name="Samala Rajesh" userId="S::samala.rajesh@coforge.com::2f87f600-905f-409c-8237-59e1ab8e2d5c" providerId="AD" clId="Web-{A9E152A9-B17D-F606-27C1-D5564A64233D}" dt="2024-12-21T04:23:08.877" v="77" actId="20577"/>
          <ac:spMkLst>
            <pc:docMk/>
            <pc:sldMk cId="0" sldId="264"/>
            <ac:spMk id="22" creationId="{00000000-0000-0000-0000-000000000000}"/>
          </ac:spMkLst>
        </pc:spChg>
        <pc:spChg chg="add mod">
          <ac:chgData name="Samala Rajesh" userId="S::samala.rajesh@coforge.com::2f87f600-905f-409c-8237-59e1ab8e2d5c" providerId="AD" clId="Web-{A9E152A9-B17D-F606-27C1-D5564A64233D}" dt="2024-12-21T04:24:28.972" v="98" actId="1076"/>
          <ac:spMkLst>
            <pc:docMk/>
            <pc:sldMk cId="0" sldId="264"/>
            <ac:spMk id="55" creationId="{BAF974DC-8CE7-A8C4-EBD0-7A5678905AE5}"/>
          </ac:spMkLst>
        </pc:spChg>
      </pc:sldChg>
      <pc:sldChg chg="del">
        <pc:chgData name="Samala Rajesh" userId="S::samala.rajesh@coforge.com::2f87f600-905f-409c-8237-59e1ab8e2d5c" providerId="AD" clId="Web-{A9E152A9-B17D-F606-27C1-D5564A64233D}" dt="2024-12-21T04:12:44.223" v="75"/>
        <pc:sldMkLst>
          <pc:docMk/>
          <pc:sldMk cId="0" sldId="266"/>
        </pc:sldMkLst>
      </pc:sldChg>
      <pc:sldChg chg="del">
        <pc:chgData name="Samala Rajesh" userId="S::samala.rajesh@coforge.com::2f87f600-905f-409c-8237-59e1ab8e2d5c" providerId="AD" clId="Web-{A9E152A9-B17D-F606-27C1-D5564A64233D}" dt="2024-12-21T04:12:45.691" v="76"/>
        <pc:sldMkLst>
          <pc:docMk/>
          <pc:sldMk cId="0" sldId="267"/>
        </pc:sldMkLst>
      </pc:sldChg>
      <pc:sldChg chg="addSp delSp modSp add mod ord replId setBg">
        <pc:chgData name="Samala Rajesh" userId="S::samala.rajesh@coforge.com::2f87f600-905f-409c-8237-59e1ab8e2d5c" providerId="AD" clId="Web-{A9E152A9-B17D-F606-27C1-D5564A64233D}" dt="2024-12-21T04:10:54.049" v="32"/>
        <pc:sldMkLst>
          <pc:docMk/>
          <pc:sldMk cId="2220391437" sldId="269"/>
        </pc:sldMkLst>
        <pc:spChg chg="add del">
          <ac:chgData name="Samala Rajesh" userId="S::samala.rajesh@coforge.com::2f87f600-905f-409c-8237-59e1ab8e2d5c" providerId="AD" clId="Web-{A9E152A9-B17D-F606-27C1-D5564A64233D}" dt="2024-12-21T04:08:36.872" v="18"/>
          <ac:spMkLst>
            <pc:docMk/>
            <pc:sldMk cId="2220391437" sldId="269"/>
            <ac:spMk id="7" creationId="{00000000-0000-0000-0000-000000000000}"/>
          </ac:spMkLst>
        </pc:spChg>
        <pc:picChg chg="add mod">
          <ac:chgData name="Samala Rajesh" userId="S::samala.rajesh@coforge.com::2f87f600-905f-409c-8237-59e1ab8e2d5c" providerId="AD" clId="Web-{A9E152A9-B17D-F606-27C1-D5564A64233D}" dt="2024-12-21T04:09:40.341" v="29" actId="1076"/>
          <ac:picMkLst>
            <pc:docMk/>
            <pc:sldMk cId="2220391437" sldId="269"/>
            <ac:picMk id="8" creationId="{19BF8A3D-DECC-08F3-00FD-D0BDC5166D85}"/>
          </ac:picMkLst>
        </pc:picChg>
      </pc:sldChg>
      <pc:sldChg chg="addSp delSp modSp add ord replId">
        <pc:chgData name="Samala Rajesh" userId="S::samala.rajesh@coforge.com::2f87f600-905f-409c-8237-59e1ab8e2d5c" providerId="AD" clId="Web-{A9E152A9-B17D-F606-27C1-D5564A64233D}" dt="2024-12-21T04:11:12.065" v="34"/>
        <pc:sldMkLst>
          <pc:docMk/>
          <pc:sldMk cId="3737865199" sldId="270"/>
        </pc:sldMkLst>
        <pc:spChg chg="del">
          <ac:chgData name="Samala Rajesh" userId="S::samala.rajesh@coforge.com::2f87f600-905f-409c-8237-59e1ab8e2d5c" providerId="AD" clId="Web-{A9E152A9-B17D-F606-27C1-D5564A64233D}" dt="2024-12-21T04:08:52.810" v="21"/>
          <ac:spMkLst>
            <pc:docMk/>
            <pc:sldMk cId="3737865199" sldId="270"/>
            <ac:spMk id="7" creationId="{00000000-0000-0000-0000-000000000000}"/>
          </ac:spMkLst>
        </pc:spChg>
        <pc:picChg chg="add mod">
          <ac:chgData name="Samala Rajesh" userId="S::samala.rajesh@coforge.com::2f87f600-905f-409c-8237-59e1ab8e2d5c" providerId="AD" clId="Web-{A9E152A9-B17D-F606-27C1-D5564A64233D}" dt="2024-12-21T04:10:41.783" v="31" actId="1076"/>
          <ac:picMkLst>
            <pc:docMk/>
            <pc:sldMk cId="3737865199" sldId="270"/>
            <ac:picMk id="8" creationId="{0B17A443-0ED6-7D3E-4C0C-8FF5C0310FC5}"/>
          </ac:picMkLst>
        </pc:picChg>
      </pc:sldChg>
      <pc:sldChg chg="add del replId">
        <pc:chgData name="Samala Rajesh" userId="S::samala.rajesh@coforge.com::2f87f600-905f-409c-8237-59e1ab8e2d5c" providerId="AD" clId="Web-{A9E152A9-B17D-F606-27C1-D5564A64233D}" dt="2024-12-21T04:12:03.191" v="44"/>
        <pc:sldMkLst>
          <pc:docMk/>
          <pc:sldMk cId="2683520549" sldId="271"/>
        </pc:sldMkLst>
      </pc:sldChg>
      <pc:sldChg chg="add del replId">
        <pc:chgData name="Samala Rajesh" userId="S::samala.rajesh@coforge.com::2f87f600-905f-409c-8237-59e1ab8e2d5c" providerId="AD" clId="Web-{A9E152A9-B17D-F606-27C1-D5564A64233D}" dt="2024-12-21T04:12:01.222" v="43"/>
        <pc:sldMkLst>
          <pc:docMk/>
          <pc:sldMk cId="2176933202" sldId="272"/>
        </pc:sldMkLst>
      </pc:sldChg>
      <pc:sldChg chg="addSp delSp modSp add ord replId">
        <pc:chgData name="Samala Rajesh" userId="S::samala.rajesh@coforge.com::2f87f600-905f-409c-8237-59e1ab8e2d5c" providerId="AD" clId="Web-{A9E152A9-B17D-F606-27C1-D5564A64233D}" dt="2024-12-21T04:33:40.777" v="103" actId="1076"/>
        <pc:sldMkLst>
          <pc:docMk/>
          <pc:sldMk cId="972183557" sldId="273"/>
        </pc:sldMkLst>
        <pc:spChg chg="del">
          <ac:chgData name="Samala Rajesh" userId="S::samala.rajesh@coforge.com::2f87f600-905f-409c-8237-59e1ab8e2d5c" providerId="AD" clId="Web-{A9E152A9-B17D-F606-27C1-D5564A64233D}" dt="2024-12-21T04:11:58.581" v="42"/>
          <ac:spMkLst>
            <pc:docMk/>
            <pc:sldMk cId="972183557" sldId="273"/>
            <ac:spMk id="7" creationId="{00000000-0000-0000-0000-000000000000}"/>
          </ac:spMkLst>
        </pc:spChg>
        <pc:picChg chg="add mod">
          <ac:chgData name="Samala Rajesh" userId="S::samala.rajesh@coforge.com::2f87f600-905f-409c-8237-59e1ab8e2d5c" providerId="AD" clId="Web-{A9E152A9-B17D-F606-27C1-D5564A64233D}" dt="2024-12-21T04:33:40.777" v="103" actId="1076"/>
          <ac:picMkLst>
            <pc:docMk/>
            <pc:sldMk cId="972183557" sldId="273"/>
            <ac:picMk id="8" creationId="{EA75C5CE-E8EA-891E-63F7-B31483F42A3D}"/>
          </ac:picMkLst>
        </pc:picChg>
      </pc:sldChg>
      <pc:sldChg chg="addSp delSp modSp add ord replId">
        <pc:chgData name="Samala Rajesh" userId="S::samala.rajesh@coforge.com::2f87f600-905f-409c-8237-59e1ab8e2d5c" providerId="AD" clId="Web-{A9E152A9-B17D-F606-27C1-D5564A64233D}" dt="2024-12-21T04:34:21.325" v="108" actId="1076"/>
        <pc:sldMkLst>
          <pc:docMk/>
          <pc:sldMk cId="3801383366" sldId="274"/>
        </pc:sldMkLst>
        <pc:spChg chg="del">
          <ac:chgData name="Samala Rajesh" userId="S::samala.rajesh@coforge.com::2f87f600-905f-409c-8237-59e1ab8e2d5c" providerId="AD" clId="Web-{A9E152A9-B17D-F606-27C1-D5564A64233D}" dt="2024-12-21T04:11:52.659" v="41"/>
          <ac:spMkLst>
            <pc:docMk/>
            <pc:sldMk cId="3801383366" sldId="274"/>
            <ac:spMk id="7" creationId="{00000000-0000-0000-0000-000000000000}"/>
          </ac:spMkLst>
        </pc:spChg>
        <pc:picChg chg="add mod">
          <ac:chgData name="Samala Rajesh" userId="S::samala.rajesh@coforge.com::2f87f600-905f-409c-8237-59e1ab8e2d5c" providerId="AD" clId="Web-{A9E152A9-B17D-F606-27C1-D5564A64233D}" dt="2024-12-21T04:34:21.325" v="108" actId="1076"/>
          <ac:picMkLst>
            <pc:docMk/>
            <pc:sldMk cId="3801383366" sldId="274"/>
            <ac:picMk id="8" creationId="{5088D21D-3109-8DB0-F28F-96EB6C6F81BF}"/>
          </ac:picMkLst>
        </pc:picChg>
      </pc:sldChg>
      <pc:sldChg chg="addSp delSp modSp add ord replId">
        <pc:chgData name="Samala Rajesh" userId="S::samala.rajesh@coforge.com::2f87f600-905f-409c-8237-59e1ab8e2d5c" providerId="AD" clId="Web-{A9E152A9-B17D-F606-27C1-D5564A64233D}" dt="2024-12-21T04:34:53.450" v="114" actId="1076"/>
        <pc:sldMkLst>
          <pc:docMk/>
          <pc:sldMk cId="843678980" sldId="275"/>
        </pc:sldMkLst>
        <pc:spChg chg="del">
          <ac:chgData name="Samala Rajesh" userId="S::samala.rajesh@coforge.com::2f87f600-905f-409c-8237-59e1ab8e2d5c" providerId="AD" clId="Web-{A9E152A9-B17D-F606-27C1-D5564A64233D}" dt="2024-12-21T04:11:47.238" v="40"/>
          <ac:spMkLst>
            <pc:docMk/>
            <pc:sldMk cId="843678980" sldId="275"/>
            <ac:spMk id="7" creationId="{00000000-0000-0000-0000-000000000000}"/>
          </ac:spMkLst>
        </pc:spChg>
        <pc:picChg chg="add mod">
          <ac:chgData name="Samala Rajesh" userId="S::samala.rajesh@coforge.com::2f87f600-905f-409c-8237-59e1ab8e2d5c" providerId="AD" clId="Web-{A9E152A9-B17D-F606-27C1-D5564A64233D}" dt="2024-12-21T04:34:53.450" v="114" actId="1076"/>
          <ac:picMkLst>
            <pc:docMk/>
            <pc:sldMk cId="843678980" sldId="275"/>
            <ac:picMk id="8" creationId="{FE7714C7-2BEC-4133-C407-081B2612C049}"/>
          </ac:picMkLst>
        </pc:picChg>
      </pc:sldChg>
      <pc:sldChg chg="addSp modSp add replId">
        <pc:chgData name="Samala Rajesh" userId="S::samala.rajesh@coforge.com::2f87f600-905f-409c-8237-59e1ab8e2d5c" providerId="AD" clId="Web-{A9E152A9-B17D-F606-27C1-D5564A64233D}" dt="2024-12-21T04:35:25.357" v="119" actId="1076"/>
        <pc:sldMkLst>
          <pc:docMk/>
          <pc:sldMk cId="1146368229" sldId="276"/>
        </pc:sldMkLst>
        <pc:picChg chg="add mod">
          <ac:chgData name="Samala Rajesh" userId="S::samala.rajesh@coforge.com::2f87f600-905f-409c-8237-59e1ab8e2d5c" providerId="AD" clId="Web-{A9E152A9-B17D-F606-27C1-D5564A64233D}" dt="2024-12-21T04:35:25.357" v="119" actId="1076"/>
          <ac:picMkLst>
            <pc:docMk/>
            <pc:sldMk cId="1146368229" sldId="276"/>
            <ac:picMk id="7" creationId="{2184B39F-F975-6BEF-DEC3-74A69E12A6DC}"/>
          </ac:picMkLst>
        </pc:picChg>
      </pc:sldChg>
      <pc:sldChg chg="new del">
        <pc:chgData name="Samala Rajesh" userId="S::samala.rajesh@coforge.com::2f87f600-905f-409c-8237-59e1ab8e2d5c" providerId="AD" clId="Web-{A9E152A9-B17D-F606-27C1-D5564A64233D}" dt="2024-12-21T04:12:31.098" v="64"/>
        <pc:sldMkLst>
          <pc:docMk/>
          <pc:sldMk cId="3144262325" sldId="276"/>
        </pc:sldMkLst>
      </pc:sldChg>
      <pc:sldChg chg="addSp modSp add replId">
        <pc:chgData name="Samala Rajesh" userId="S::samala.rajesh@coforge.com::2f87f600-905f-409c-8237-59e1ab8e2d5c" providerId="AD" clId="Web-{A9E152A9-B17D-F606-27C1-D5564A64233D}" dt="2024-12-21T04:35:55.404" v="123" actId="14100"/>
        <pc:sldMkLst>
          <pc:docMk/>
          <pc:sldMk cId="1090141449" sldId="277"/>
        </pc:sldMkLst>
        <pc:picChg chg="add mod">
          <ac:chgData name="Samala Rajesh" userId="S::samala.rajesh@coforge.com::2f87f600-905f-409c-8237-59e1ab8e2d5c" providerId="AD" clId="Web-{A9E152A9-B17D-F606-27C1-D5564A64233D}" dt="2024-12-21T04:35:55.404" v="123" actId="14100"/>
          <ac:picMkLst>
            <pc:docMk/>
            <pc:sldMk cId="1090141449" sldId="277"/>
            <ac:picMk id="7" creationId="{E26CD958-AEC0-2DED-397E-BEB5039D901D}"/>
          </ac:picMkLst>
        </pc:picChg>
      </pc:sldChg>
      <pc:sldChg chg="addSp modSp add replId">
        <pc:chgData name="Samala Rajesh" userId="S::samala.rajesh@coforge.com::2f87f600-905f-409c-8237-59e1ab8e2d5c" providerId="AD" clId="Web-{A9E152A9-B17D-F606-27C1-D5564A64233D}" dt="2024-12-21T04:36:36.593" v="126" actId="1076"/>
        <pc:sldMkLst>
          <pc:docMk/>
          <pc:sldMk cId="2037610687" sldId="278"/>
        </pc:sldMkLst>
        <pc:picChg chg="add mod">
          <ac:chgData name="Samala Rajesh" userId="S::samala.rajesh@coforge.com::2f87f600-905f-409c-8237-59e1ab8e2d5c" providerId="AD" clId="Web-{A9E152A9-B17D-F606-27C1-D5564A64233D}" dt="2024-12-21T04:36:36.593" v="126" actId="1076"/>
          <ac:picMkLst>
            <pc:docMk/>
            <pc:sldMk cId="2037610687" sldId="278"/>
            <ac:picMk id="7" creationId="{D0FD0E3A-A668-C258-4EB0-9DC148FEF24C}"/>
          </ac:picMkLst>
        </pc:picChg>
      </pc:sldChg>
    </pc:docChg>
  </pc:docChgLst>
  <pc:docChgLst>
    <pc:chgData name="Samala Rajesh" userId="S::samala.rajesh@coforge.com::2f87f600-905f-409c-8237-59e1ab8e2d5c" providerId="AD" clId="Web-{65E3216B-0E10-9229-634E-B1330A9367CE}"/>
    <pc:docChg chg="addSld delSld modSld">
      <pc:chgData name="Samala Rajesh" userId="S::samala.rajesh@coforge.com::2f87f600-905f-409c-8237-59e1ab8e2d5c" providerId="AD" clId="Web-{65E3216B-0E10-9229-634E-B1330A9367CE}" dt="2024-12-27T02:39:38.493" v="104" actId="20577"/>
      <pc:docMkLst>
        <pc:docMk/>
      </pc:docMkLst>
      <pc:sldChg chg="addSp delSp modSp">
        <pc:chgData name="Samala Rajesh" userId="S::samala.rajesh@coforge.com::2f87f600-905f-409c-8237-59e1ab8e2d5c" providerId="AD" clId="Web-{65E3216B-0E10-9229-634E-B1330A9367CE}" dt="2024-12-27T02:38:22.303" v="36" actId="1076"/>
        <pc:sldMkLst>
          <pc:docMk/>
          <pc:sldMk cId="0" sldId="261"/>
        </pc:sldMkLst>
        <pc:spChg chg="del">
          <ac:chgData name="Samala Rajesh" userId="S::samala.rajesh@coforge.com::2f87f600-905f-409c-8237-59e1ab8e2d5c" providerId="AD" clId="Web-{65E3216B-0E10-9229-634E-B1330A9367CE}" dt="2024-12-27T02:38:12.897" v="35"/>
          <ac:spMkLst>
            <pc:docMk/>
            <pc:sldMk cId="0" sldId="261"/>
            <ac:spMk id="21" creationId="{00000000-0000-0000-0000-000000000000}"/>
          </ac:spMkLst>
        </pc:spChg>
        <pc:spChg chg="mod">
          <ac:chgData name="Samala Rajesh" userId="S::samala.rajesh@coforge.com::2f87f600-905f-409c-8237-59e1ab8e2d5c" providerId="AD" clId="Web-{65E3216B-0E10-9229-634E-B1330A9367CE}" dt="2024-12-27T02:38:22.303" v="36" actId="1076"/>
          <ac:spMkLst>
            <pc:docMk/>
            <pc:sldMk cId="0" sldId="261"/>
            <ac:spMk id="22" creationId="{00000000-0000-0000-0000-000000000000}"/>
          </ac:spMkLst>
        </pc:spChg>
        <pc:spChg chg="add del mod">
          <ac:chgData name="Samala Rajesh" userId="S::samala.rajesh@coforge.com::2f87f600-905f-409c-8237-59e1ab8e2d5c" providerId="AD" clId="Web-{65E3216B-0E10-9229-634E-B1330A9367CE}" dt="2024-12-27T02:38:03.272" v="33"/>
          <ac:spMkLst>
            <pc:docMk/>
            <pc:sldMk cId="0" sldId="261"/>
            <ac:spMk id="23" creationId="{00000000-0000-0000-0000-000000000000}"/>
          </ac:spMkLst>
        </pc:spChg>
        <pc:spChg chg="del">
          <ac:chgData name="Samala Rajesh" userId="S::samala.rajesh@coforge.com::2f87f600-905f-409c-8237-59e1ab8e2d5c" providerId="AD" clId="Web-{65E3216B-0E10-9229-634E-B1330A9367CE}" dt="2024-12-27T02:38:10.725" v="34"/>
          <ac:spMkLst>
            <pc:docMk/>
            <pc:sldMk cId="0" sldId="261"/>
            <ac:spMk id="24" creationId="{00000000-0000-0000-0000-000000000000}"/>
          </ac:spMkLst>
        </pc:spChg>
      </pc:sldChg>
      <pc:sldChg chg="addSp modSp">
        <pc:chgData name="Samala Rajesh" userId="S::samala.rajesh@coforge.com::2f87f600-905f-409c-8237-59e1ab8e2d5c" providerId="AD" clId="Web-{65E3216B-0E10-9229-634E-B1330A9367CE}" dt="2024-12-27T02:39:38.493" v="104" actId="20577"/>
        <pc:sldMkLst>
          <pc:docMk/>
          <pc:sldMk cId="0" sldId="262"/>
        </pc:sldMkLst>
        <pc:spChg chg="mod">
          <ac:chgData name="Samala Rajesh" userId="S::samala.rajesh@coforge.com::2f87f600-905f-409c-8237-59e1ab8e2d5c" providerId="AD" clId="Web-{65E3216B-0E10-9229-634E-B1330A9367CE}" dt="2024-12-27T02:39:06.493" v="96" actId="14100"/>
          <ac:spMkLst>
            <pc:docMk/>
            <pc:sldMk cId="0" sldId="262"/>
            <ac:spMk id="25" creationId="{00000000-0000-0000-0000-000000000000}"/>
          </ac:spMkLst>
        </pc:spChg>
        <pc:spChg chg="add mod">
          <ac:chgData name="Samala Rajesh" userId="S::samala.rajesh@coforge.com::2f87f600-905f-409c-8237-59e1ab8e2d5c" providerId="AD" clId="Web-{65E3216B-0E10-9229-634E-B1330A9367CE}" dt="2024-12-27T02:39:38.493" v="104" actId="20577"/>
          <ac:spMkLst>
            <pc:docMk/>
            <pc:sldMk cId="0" sldId="262"/>
            <ac:spMk id="27" creationId="{5133E9DD-6C63-52A4-2E30-46DF57E2A671}"/>
          </ac:spMkLst>
        </pc:spChg>
      </pc:sldChg>
      <pc:sldChg chg="new del">
        <pc:chgData name="Samala Rajesh" userId="S::samala.rajesh@coforge.com::2f87f600-905f-409c-8237-59e1ab8e2d5c" providerId="AD" clId="Web-{65E3216B-0E10-9229-634E-B1330A9367CE}" dt="2024-12-27T02:39:30.837" v="100"/>
        <pc:sldMkLst>
          <pc:docMk/>
          <pc:sldMk cId="3804079058" sldId="279"/>
        </pc:sldMkLst>
      </pc:sldChg>
    </pc:docChg>
  </pc:docChgLst>
  <pc:docChgLst>
    <pc:chgData name="Samala Rajesh" userId="S::samala.rajesh@coforge.com::2f87f600-905f-409c-8237-59e1ab8e2d5c" providerId="AD" clId="Web-{52A8B8BA-4F94-7E25-A77A-28F5CD72A1BD}"/>
    <pc:docChg chg="modSld">
      <pc:chgData name="Samala Rajesh" userId="S::samala.rajesh@coforge.com::2f87f600-905f-409c-8237-59e1ab8e2d5c" providerId="AD" clId="Web-{52A8B8BA-4F94-7E25-A77A-28F5CD72A1BD}" dt="2024-12-21T06:00:01.455" v="6"/>
      <pc:docMkLst>
        <pc:docMk/>
      </pc:docMkLst>
      <pc:sldChg chg="delSp modSp">
        <pc:chgData name="Samala Rajesh" userId="S::samala.rajesh@coforge.com::2f87f600-905f-409c-8237-59e1ab8e2d5c" providerId="AD" clId="Web-{52A8B8BA-4F94-7E25-A77A-28F5CD72A1BD}" dt="2024-12-21T06:00:01.455" v="6"/>
        <pc:sldMkLst>
          <pc:docMk/>
          <pc:sldMk cId="0" sldId="262"/>
        </pc:sldMkLst>
        <pc:spChg chg="mod">
          <ac:chgData name="Samala Rajesh" userId="S::samala.rajesh@coforge.com::2f87f600-905f-409c-8237-59e1ab8e2d5c" providerId="AD" clId="Web-{52A8B8BA-4F94-7E25-A77A-28F5CD72A1BD}" dt="2024-12-21T05:59:59.080" v="5" actId="20577"/>
          <ac:spMkLst>
            <pc:docMk/>
            <pc:sldMk cId="0" sldId="262"/>
            <ac:spMk id="26" creationId="{00000000-0000-0000-0000-000000000000}"/>
          </ac:spMkLst>
        </pc:spChg>
        <pc:spChg chg="del">
          <ac:chgData name="Samala Rajesh" userId="S::samala.rajesh@coforge.com::2f87f600-905f-409c-8237-59e1ab8e2d5c" providerId="AD" clId="Web-{52A8B8BA-4F94-7E25-A77A-28F5CD72A1BD}" dt="2024-12-21T06:00:01.455" v="6"/>
          <ac:spMkLst>
            <pc:docMk/>
            <pc:sldMk cId="0" sldId="262"/>
            <ac:spMk id="27" creationId="{00000000-0000-0000-0000-000000000000}"/>
          </ac:spMkLst>
        </pc:spChg>
      </pc:sldChg>
    </pc:docChg>
  </pc:docChgLst>
</pc:chgInfo>
</file>

<file path=ppt/media/image1.png>
</file>

<file path=ppt/media/image10.jpeg>
</file>

<file path=ppt/media/image11.jpeg>
</file>

<file path=ppt/media/image12.png>
</file>

<file path=ppt/media/image13.png>
</file>

<file path=ppt/media/image14.png>
</file>

<file path=ppt/media/image15.svg>
</file>

<file path=ppt/media/image16.jpeg>
</file>

<file path=ppt/media/image17.png>
</file>

<file path=ppt/media/image18.png>
</file>

<file path=ppt/media/image19.png>
</file>

<file path=ppt/media/image2.svg>
</file>

<file path=ppt/media/image20.png>
</file>

<file path=ppt/media/image21.png>
</file>

<file path=ppt/media/image3.jpe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5.sv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9.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7640554" y="1297534"/>
            <a:ext cx="11404113" cy="11487660"/>
          </a:xfrm>
          <a:custGeom>
            <a:avLst/>
            <a:gdLst/>
            <a:ahLst/>
            <a:cxnLst/>
            <a:rect l="l" t="t" r="r" b="b"/>
            <a:pathLst>
              <a:path w="11404113" h="11487660">
                <a:moveTo>
                  <a:pt x="0" y="0"/>
                </a:moveTo>
                <a:lnTo>
                  <a:pt x="11404113" y="0"/>
                </a:lnTo>
                <a:lnTo>
                  <a:pt x="11404113" y="11487660"/>
                </a:lnTo>
                <a:lnTo>
                  <a:pt x="0" y="11487660"/>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p:cNvGrpSpPr/>
          <p:nvPr/>
        </p:nvGrpSpPr>
        <p:grpSpPr>
          <a:xfrm rot="1383774">
            <a:off x="7565571" y="197405"/>
            <a:ext cx="11226909" cy="14341591"/>
            <a:chOff x="0" y="0"/>
            <a:chExt cx="2956881" cy="3777209"/>
          </a:xfrm>
        </p:grpSpPr>
        <p:sp>
          <p:nvSpPr>
            <p:cNvPr id="5" name="Freeform 5"/>
            <p:cNvSpPr/>
            <p:nvPr/>
          </p:nvSpPr>
          <p:spPr>
            <a:xfrm>
              <a:off x="0" y="0"/>
              <a:ext cx="2956881" cy="3777209"/>
            </a:xfrm>
            <a:custGeom>
              <a:avLst/>
              <a:gdLst/>
              <a:ahLst/>
              <a:cxnLst/>
              <a:rect l="l" t="t" r="r" b="b"/>
              <a:pathLst>
                <a:path w="2956881" h="3777209">
                  <a:moveTo>
                    <a:pt x="0" y="0"/>
                  </a:moveTo>
                  <a:lnTo>
                    <a:pt x="2956881" y="0"/>
                  </a:lnTo>
                  <a:lnTo>
                    <a:pt x="2956881" y="3777209"/>
                  </a:lnTo>
                  <a:lnTo>
                    <a:pt x="0" y="3777209"/>
                  </a:lnTo>
                  <a:close/>
                </a:path>
              </a:pathLst>
            </a:custGeom>
            <a:gradFill rotWithShape="1">
              <a:gsLst>
                <a:gs pos="0">
                  <a:srgbClr val="141519">
                    <a:alpha val="100000"/>
                  </a:srgbClr>
                </a:gs>
                <a:gs pos="100000">
                  <a:srgbClr val="141519">
                    <a:alpha val="0"/>
                  </a:srgbClr>
                </a:gs>
              </a:gsLst>
              <a:lin ang="0"/>
            </a:gradFill>
          </p:spPr>
        </p:sp>
        <p:sp>
          <p:nvSpPr>
            <p:cNvPr id="6" name="TextBox 6"/>
            <p:cNvSpPr txBox="1"/>
            <p:nvPr/>
          </p:nvSpPr>
          <p:spPr>
            <a:xfrm>
              <a:off x="0" y="28575"/>
              <a:ext cx="2956881" cy="3748634"/>
            </a:xfrm>
            <a:prstGeom prst="rect">
              <a:avLst/>
            </a:prstGeom>
          </p:spPr>
          <p:txBody>
            <a:bodyPr lIns="50800" tIns="50800" rIns="50800" bIns="50800" rtlCol="0" anchor="ctr"/>
            <a:lstStyle/>
            <a:p>
              <a:pPr algn="ctr">
                <a:lnSpc>
                  <a:spcPts val="2267"/>
                </a:lnSpc>
              </a:pPr>
              <a:endParaRPr/>
            </a:p>
          </p:txBody>
        </p:sp>
      </p:grpSp>
      <p:grpSp>
        <p:nvGrpSpPr>
          <p:cNvPr id="7" name="Group 7"/>
          <p:cNvGrpSpPr/>
          <p:nvPr/>
        </p:nvGrpSpPr>
        <p:grpSpPr>
          <a:xfrm rot="1383774">
            <a:off x="7012072" y="108644"/>
            <a:ext cx="10773748" cy="14341591"/>
            <a:chOff x="0" y="0"/>
            <a:chExt cx="2837530" cy="3777209"/>
          </a:xfrm>
        </p:grpSpPr>
        <p:sp>
          <p:nvSpPr>
            <p:cNvPr id="8" name="Freeform 8"/>
            <p:cNvSpPr/>
            <p:nvPr/>
          </p:nvSpPr>
          <p:spPr>
            <a:xfrm>
              <a:off x="0" y="0"/>
              <a:ext cx="2837530" cy="3777209"/>
            </a:xfrm>
            <a:custGeom>
              <a:avLst/>
              <a:gdLst/>
              <a:ahLst/>
              <a:cxnLst/>
              <a:rect l="l" t="t" r="r" b="b"/>
              <a:pathLst>
                <a:path w="2837530" h="3777209">
                  <a:moveTo>
                    <a:pt x="0" y="0"/>
                  </a:moveTo>
                  <a:lnTo>
                    <a:pt x="2837530" y="0"/>
                  </a:lnTo>
                  <a:lnTo>
                    <a:pt x="2837530" y="3777209"/>
                  </a:lnTo>
                  <a:lnTo>
                    <a:pt x="0" y="3777209"/>
                  </a:lnTo>
                  <a:close/>
                </a:path>
              </a:pathLst>
            </a:custGeom>
            <a:gradFill rotWithShape="1">
              <a:gsLst>
                <a:gs pos="0">
                  <a:srgbClr val="141519">
                    <a:alpha val="100000"/>
                  </a:srgbClr>
                </a:gs>
                <a:gs pos="100000">
                  <a:srgbClr val="141519">
                    <a:alpha val="0"/>
                  </a:srgbClr>
                </a:gs>
              </a:gsLst>
              <a:lin ang="0"/>
            </a:gradFill>
          </p:spPr>
        </p:sp>
        <p:sp>
          <p:nvSpPr>
            <p:cNvPr id="9" name="TextBox 9"/>
            <p:cNvSpPr txBox="1"/>
            <p:nvPr/>
          </p:nvSpPr>
          <p:spPr>
            <a:xfrm>
              <a:off x="0" y="28575"/>
              <a:ext cx="2837530" cy="3748634"/>
            </a:xfrm>
            <a:prstGeom prst="rect">
              <a:avLst/>
            </a:prstGeom>
          </p:spPr>
          <p:txBody>
            <a:bodyPr lIns="50800" tIns="50800" rIns="50800" bIns="50800" rtlCol="0" anchor="ctr"/>
            <a:lstStyle/>
            <a:p>
              <a:pPr algn="ctr">
                <a:lnSpc>
                  <a:spcPts val="2267"/>
                </a:lnSpc>
              </a:pPr>
              <a:endParaRPr/>
            </a:p>
          </p:txBody>
        </p:sp>
      </p:grpSp>
      <p:sp>
        <p:nvSpPr>
          <p:cNvPr id="10" name="TextBox 10"/>
          <p:cNvSpPr txBox="1"/>
          <p:nvPr/>
        </p:nvSpPr>
        <p:spPr>
          <a:xfrm>
            <a:off x="2054482" y="3277263"/>
            <a:ext cx="7089518" cy="1715029"/>
          </a:xfrm>
          <a:prstGeom prst="rect">
            <a:avLst/>
          </a:prstGeom>
        </p:spPr>
        <p:txBody>
          <a:bodyPr lIns="0" tIns="0" rIns="0" bIns="0" rtlCol="0" anchor="t">
            <a:spAutoFit/>
          </a:bodyPr>
          <a:lstStyle/>
          <a:p>
            <a:pPr algn="l">
              <a:lnSpc>
                <a:spcPts val="10716"/>
              </a:lnSpc>
            </a:pPr>
            <a:r>
              <a:rPr lang="en-US" sz="12177" b="1" spc="-194">
                <a:solidFill>
                  <a:srgbClr val="FFFFFF"/>
                </a:solidFill>
                <a:latin typeface="Arial Bold"/>
                <a:ea typeface="Arial Bold"/>
                <a:cs typeface="Arial Bold"/>
                <a:sym typeface="Arial Bold"/>
              </a:rPr>
              <a:t>Soft Bank</a:t>
            </a:r>
          </a:p>
        </p:txBody>
      </p:sp>
      <p:sp>
        <p:nvSpPr>
          <p:cNvPr id="11" name="TextBox 11"/>
          <p:cNvSpPr txBox="1"/>
          <p:nvPr/>
        </p:nvSpPr>
        <p:spPr>
          <a:xfrm>
            <a:off x="1795032" y="930452"/>
            <a:ext cx="1791312"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374770">
            <a:off x="-1666180" y="6478089"/>
            <a:ext cx="20251759" cy="18180272"/>
            <a:chOff x="0" y="0"/>
            <a:chExt cx="5333797" cy="4788220"/>
          </a:xfrm>
        </p:grpSpPr>
        <p:sp>
          <p:nvSpPr>
            <p:cNvPr id="4" name="Freeform 4"/>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6" name="TextBox 6"/>
          <p:cNvSpPr txBox="1"/>
          <p:nvPr/>
        </p:nvSpPr>
        <p:spPr>
          <a:xfrm>
            <a:off x="1795032" y="930452"/>
            <a:ext cx="1524328"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pic>
        <p:nvPicPr>
          <p:cNvPr id="8" name="Picture 7" descr="A diagram of a banking system&#10;&#10;Description automatically generated">
            <a:extLst>
              <a:ext uri="{FF2B5EF4-FFF2-40B4-BE49-F238E27FC236}">
                <a16:creationId xmlns:a16="http://schemas.microsoft.com/office/drawing/2014/main" id="{0B17A443-0ED6-7D3E-4C0C-8FF5C0310FC5}"/>
              </a:ext>
            </a:extLst>
          </p:cNvPr>
          <p:cNvPicPr>
            <a:picLocks noChangeAspect="1"/>
          </p:cNvPicPr>
          <p:nvPr/>
        </p:nvPicPr>
        <p:blipFill>
          <a:blip r:embed="rId4"/>
          <a:stretch>
            <a:fillRect/>
          </a:stretch>
        </p:blipFill>
        <p:spPr>
          <a:xfrm>
            <a:off x="4572235" y="453015"/>
            <a:ext cx="9128084" cy="9364527"/>
          </a:xfrm>
          <a:prstGeom prst="rect">
            <a:avLst/>
          </a:prstGeom>
        </p:spPr>
      </p:pic>
    </p:spTree>
    <p:extLst>
      <p:ext uri="{BB962C8B-B14F-4D97-AF65-F5344CB8AC3E}">
        <p14:creationId xmlns:p14="http://schemas.microsoft.com/office/powerpoint/2010/main" val="37378651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5154957" y="756844"/>
            <a:ext cx="2104343" cy="481425"/>
            <a:chOff x="0" y="0"/>
            <a:chExt cx="1776404" cy="406400"/>
          </a:xfrm>
        </p:grpSpPr>
        <p:sp>
          <p:nvSpPr>
            <p:cNvPr id="4" name="Freeform 4"/>
            <p:cNvSpPr/>
            <p:nvPr/>
          </p:nvSpPr>
          <p:spPr>
            <a:xfrm>
              <a:off x="0" y="0"/>
              <a:ext cx="1776404" cy="406400"/>
            </a:xfrm>
            <a:custGeom>
              <a:avLst/>
              <a:gdLst/>
              <a:ahLst/>
              <a:cxnLst/>
              <a:rect l="l" t="t" r="r" b="b"/>
              <a:pathLst>
                <a:path w="1776404" h="406400">
                  <a:moveTo>
                    <a:pt x="1573204" y="0"/>
                  </a:moveTo>
                  <a:cubicBezTo>
                    <a:pt x="1685428" y="0"/>
                    <a:pt x="1776404" y="90976"/>
                    <a:pt x="1776404" y="203200"/>
                  </a:cubicBezTo>
                  <a:cubicBezTo>
                    <a:pt x="1776404" y="315424"/>
                    <a:pt x="1685428" y="406400"/>
                    <a:pt x="1573204"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9525" cap="sq">
              <a:solidFill>
                <a:srgbClr val="FFFFFF"/>
              </a:solidFill>
              <a:prstDash val="solid"/>
              <a:miter/>
            </a:ln>
          </p:spPr>
        </p:sp>
        <p:sp>
          <p:nvSpPr>
            <p:cNvPr id="5" name="TextBox 5"/>
            <p:cNvSpPr txBox="1"/>
            <p:nvPr/>
          </p:nvSpPr>
          <p:spPr>
            <a:xfrm>
              <a:off x="0" y="-38100"/>
              <a:ext cx="1776404" cy="444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9410514" y="5233653"/>
            <a:ext cx="5434050" cy="705218"/>
            <a:chOff x="0" y="0"/>
            <a:chExt cx="1417549" cy="183966"/>
          </a:xfrm>
        </p:grpSpPr>
        <p:sp>
          <p:nvSpPr>
            <p:cNvPr id="7" name="Freeform 7"/>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000000">
                <a:alpha val="0"/>
              </a:srgbClr>
            </a:solidFill>
            <a:ln w="9525" cap="rnd">
              <a:solidFill>
                <a:srgbClr val="FFFFFF"/>
              </a:solidFill>
              <a:prstDash val="solid"/>
              <a:round/>
            </a:ln>
          </p:spPr>
        </p:sp>
        <p:sp>
          <p:nvSpPr>
            <p:cNvPr id="8" name="TextBox 8"/>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9" name="Group 9"/>
          <p:cNvGrpSpPr/>
          <p:nvPr/>
        </p:nvGrpSpPr>
        <p:grpSpPr>
          <a:xfrm>
            <a:off x="9410514" y="2262850"/>
            <a:ext cx="5434050" cy="2523128"/>
            <a:chOff x="0" y="0"/>
            <a:chExt cx="1417549" cy="658194"/>
          </a:xfrm>
        </p:grpSpPr>
        <p:sp>
          <p:nvSpPr>
            <p:cNvPr id="10" name="Freeform 10"/>
            <p:cNvSpPr/>
            <p:nvPr/>
          </p:nvSpPr>
          <p:spPr>
            <a:xfrm>
              <a:off x="0" y="0"/>
              <a:ext cx="1417549" cy="658194"/>
            </a:xfrm>
            <a:custGeom>
              <a:avLst/>
              <a:gdLst/>
              <a:ahLst/>
              <a:cxnLst/>
              <a:rect l="l" t="t" r="r" b="b"/>
              <a:pathLst>
                <a:path w="1417549" h="658194">
                  <a:moveTo>
                    <a:pt x="29919" y="0"/>
                  </a:moveTo>
                  <a:lnTo>
                    <a:pt x="1387630" y="0"/>
                  </a:lnTo>
                  <a:cubicBezTo>
                    <a:pt x="1404154" y="0"/>
                    <a:pt x="1417549" y="13395"/>
                    <a:pt x="1417549" y="29919"/>
                  </a:cubicBezTo>
                  <a:lnTo>
                    <a:pt x="1417549" y="628275"/>
                  </a:lnTo>
                  <a:cubicBezTo>
                    <a:pt x="1417549" y="644799"/>
                    <a:pt x="1404154" y="658194"/>
                    <a:pt x="1387630" y="658194"/>
                  </a:cubicBezTo>
                  <a:lnTo>
                    <a:pt x="29919" y="658194"/>
                  </a:lnTo>
                  <a:cubicBezTo>
                    <a:pt x="13395" y="658194"/>
                    <a:pt x="0" y="644799"/>
                    <a:pt x="0" y="628275"/>
                  </a:cubicBezTo>
                  <a:lnTo>
                    <a:pt x="0" y="29919"/>
                  </a:lnTo>
                  <a:cubicBezTo>
                    <a:pt x="0" y="13395"/>
                    <a:pt x="13395" y="0"/>
                    <a:pt x="29919" y="0"/>
                  </a:cubicBezTo>
                  <a:close/>
                </a:path>
              </a:pathLst>
            </a:custGeom>
            <a:gradFill rotWithShape="1">
              <a:gsLst>
                <a:gs pos="0">
                  <a:srgbClr val="0C4A5B">
                    <a:alpha val="100000"/>
                  </a:srgbClr>
                </a:gs>
                <a:gs pos="100000">
                  <a:srgbClr val="27DDDF">
                    <a:alpha val="100000"/>
                  </a:srgbClr>
                </a:gs>
              </a:gsLst>
              <a:lin ang="2700000"/>
            </a:gradFill>
          </p:spPr>
        </p:sp>
        <p:sp>
          <p:nvSpPr>
            <p:cNvPr id="11" name="TextBox 11"/>
            <p:cNvSpPr txBox="1"/>
            <p:nvPr/>
          </p:nvSpPr>
          <p:spPr>
            <a:xfrm>
              <a:off x="0" y="19050"/>
              <a:ext cx="1417549" cy="639144"/>
            </a:xfrm>
            <a:prstGeom prst="rect">
              <a:avLst/>
            </a:prstGeom>
          </p:spPr>
          <p:txBody>
            <a:bodyPr lIns="50800" tIns="50800" rIns="50800" bIns="50800" rtlCol="0" anchor="ctr"/>
            <a:lstStyle/>
            <a:p>
              <a:pPr algn="ctr">
                <a:lnSpc>
                  <a:spcPts val="1387"/>
                </a:lnSpc>
              </a:pPr>
              <a:endParaRPr/>
            </a:p>
          </p:txBody>
        </p:sp>
      </p:grpSp>
      <p:grpSp>
        <p:nvGrpSpPr>
          <p:cNvPr id="12" name="Group 12"/>
          <p:cNvGrpSpPr/>
          <p:nvPr/>
        </p:nvGrpSpPr>
        <p:grpSpPr>
          <a:xfrm>
            <a:off x="9410514" y="6264632"/>
            <a:ext cx="5434050" cy="705218"/>
            <a:chOff x="0" y="0"/>
            <a:chExt cx="1417549" cy="183966"/>
          </a:xfrm>
        </p:grpSpPr>
        <p:sp>
          <p:nvSpPr>
            <p:cNvPr id="13" name="Freeform 13"/>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000000">
                <a:alpha val="0"/>
              </a:srgbClr>
            </a:solidFill>
            <a:ln w="9525" cap="rnd">
              <a:solidFill>
                <a:srgbClr val="FFFFFF"/>
              </a:solidFill>
              <a:prstDash val="solid"/>
              <a:round/>
            </a:ln>
          </p:spPr>
        </p:sp>
        <p:sp>
          <p:nvSpPr>
            <p:cNvPr id="14" name="TextBox 14"/>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15" name="Group 15"/>
          <p:cNvGrpSpPr/>
          <p:nvPr/>
        </p:nvGrpSpPr>
        <p:grpSpPr>
          <a:xfrm>
            <a:off x="9410514" y="7276560"/>
            <a:ext cx="5434050" cy="705218"/>
            <a:chOff x="0" y="0"/>
            <a:chExt cx="1417549" cy="183966"/>
          </a:xfrm>
        </p:grpSpPr>
        <p:sp>
          <p:nvSpPr>
            <p:cNvPr id="16" name="Freeform 16"/>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000000">
                <a:alpha val="0"/>
              </a:srgbClr>
            </a:solidFill>
            <a:ln w="9525" cap="rnd">
              <a:solidFill>
                <a:srgbClr val="FFFFFF"/>
              </a:solidFill>
              <a:prstDash val="solid"/>
              <a:round/>
            </a:ln>
          </p:spPr>
        </p:sp>
        <p:sp>
          <p:nvSpPr>
            <p:cNvPr id="17" name="TextBox 17"/>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18" name="Group 18"/>
          <p:cNvGrpSpPr/>
          <p:nvPr/>
        </p:nvGrpSpPr>
        <p:grpSpPr>
          <a:xfrm>
            <a:off x="9410514" y="8277054"/>
            <a:ext cx="5434050" cy="705218"/>
            <a:chOff x="0" y="0"/>
            <a:chExt cx="1417549" cy="183966"/>
          </a:xfrm>
        </p:grpSpPr>
        <p:sp>
          <p:nvSpPr>
            <p:cNvPr id="19" name="Freeform 19"/>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000000">
                <a:alpha val="0"/>
              </a:srgbClr>
            </a:solidFill>
            <a:ln w="9525" cap="rnd">
              <a:solidFill>
                <a:srgbClr val="FFFFFF"/>
              </a:solidFill>
              <a:prstDash val="solid"/>
              <a:round/>
            </a:ln>
          </p:spPr>
        </p:sp>
        <p:sp>
          <p:nvSpPr>
            <p:cNvPr id="20" name="TextBox 20"/>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sp>
        <p:nvSpPr>
          <p:cNvPr id="21" name="Freeform 21"/>
          <p:cNvSpPr/>
          <p:nvPr/>
        </p:nvSpPr>
        <p:spPr>
          <a:xfrm>
            <a:off x="12863374" y="3289439"/>
            <a:ext cx="1441301" cy="1496539"/>
          </a:xfrm>
          <a:custGeom>
            <a:avLst/>
            <a:gdLst/>
            <a:ahLst/>
            <a:cxnLst/>
            <a:rect l="l" t="t" r="r" b="b"/>
            <a:pathLst>
              <a:path w="1441301" h="1496539">
                <a:moveTo>
                  <a:pt x="0" y="0"/>
                </a:moveTo>
                <a:lnTo>
                  <a:pt x="1441301" y="0"/>
                </a:lnTo>
                <a:lnTo>
                  <a:pt x="1441301" y="1496539"/>
                </a:lnTo>
                <a:lnTo>
                  <a:pt x="0" y="1496539"/>
                </a:lnTo>
                <a:lnTo>
                  <a:pt x="0" y="0"/>
                </a:lnTo>
                <a:close/>
              </a:path>
            </a:pathLst>
          </a:custGeom>
          <a:blipFill>
            <a:blip r:embed="rId4">
              <a:extLst>
                <a:ext uri="{96DAC541-7B7A-43D3-8B79-37D633B846F1}">
                  <asvg:svgBlip xmlns:asvg="http://schemas.microsoft.com/office/drawing/2016/SVG/main" r:embed="rId5"/>
                </a:ext>
              </a:extLst>
            </a:blip>
            <a:stretch>
              <a:fillRect b="-7009"/>
            </a:stretch>
          </a:blipFill>
        </p:spPr>
      </p:sp>
      <p:sp>
        <p:nvSpPr>
          <p:cNvPr id="22" name="TextBox 22"/>
          <p:cNvSpPr txBox="1"/>
          <p:nvPr/>
        </p:nvSpPr>
        <p:spPr>
          <a:xfrm>
            <a:off x="1795032" y="930452"/>
            <a:ext cx="1525423" cy="295658"/>
          </a:xfrm>
          <a:prstGeom prst="rect">
            <a:avLst/>
          </a:prstGeom>
        </p:spPr>
        <p:txBody>
          <a:bodyPr wrap="square" lIns="0" tIns="0" rIns="0" bIns="0" rtlCol="0" anchor="t">
            <a:spAutoFit/>
          </a:bodyPr>
          <a:lstStyle/>
          <a:p>
            <a:pPr>
              <a:lnSpc>
                <a:spcPts val="2267"/>
              </a:lnSpc>
            </a:pPr>
            <a:r>
              <a:rPr lang="en-US" sz="2550" b="1" spc="-41">
                <a:solidFill>
                  <a:srgbClr val="FFFFFF"/>
                </a:solidFill>
                <a:latin typeface="Arial Bold"/>
                <a:ea typeface="Arial Bold"/>
                <a:cs typeface="Arial Bold"/>
                <a:sym typeface="Arial Bold"/>
              </a:rPr>
              <a:t>Soft </a:t>
            </a:r>
            <a:r>
              <a:rPr lang="en-US" sz="2600" b="1" spc="-41">
                <a:solidFill>
                  <a:srgbClr val="FFFFFF"/>
                </a:solidFill>
                <a:latin typeface="Arial Bold"/>
                <a:ea typeface="Arial Bold"/>
                <a:cs typeface="Arial Bold"/>
                <a:sym typeface="Arial Bold"/>
              </a:rPr>
              <a:t>Bank</a:t>
            </a:r>
            <a:endParaRPr lang="en-US" sz="2600" b="1" spc="-41">
              <a:solidFill>
                <a:srgbClr val="FFFFFF"/>
              </a:solidFill>
              <a:latin typeface="Arial Bold"/>
              <a:ea typeface="Arial Bold"/>
              <a:cs typeface="Arial Bold"/>
            </a:endParaRPr>
          </a:p>
        </p:txBody>
      </p:sp>
      <p:sp>
        <p:nvSpPr>
          <p:cNvPr id="23" name="TextBox 23"/>
          <p:cNvSpPr txBox="1"/>
          <p:nvPr/>
        </p:nvSpPr>
        <p:spPr>
          <a:xfrm>
            <a:off x="13923200" y="920927"/>
            <a:ext cx="3002725" cy="216460"/>
          </a:xfrm>
          <a:prstGeom prst="rect">
            <a:avLst/>
          </a:prstGeom>
        </p:spPr>
        <p:txBody>
          <a:bodyPr lIns="0" tIns="0" rIns="0" bIns="0" rtlCol="0" anchor="t">
            <a:spAutoFit/>
          </a:bodyPr>
          <a:lstStyle/>
          <a:p>
            <a:pPr algn="r">
              <a:lnSpc>
                <a:spcPts val="1387"/>
              </a:lnSpc>
            </a:pPr>
            <a:r>
              <a:rPr lang="en-US" sz="1576">
                <a:solidFill>
                  <a:srgbClr val="FFFFFF"/>
                </a:solidFill>
                <a:latin typeface="Arial"/>
                <a:ea typeface="Arial"/>
                <a:cs typeface="Arial"/>
                <a:sym typeface="Arial"/>
              </a:rPr>
              <a:t>@reallygreatsite</a:t>
            </a:r>
          </a:p>
        </p:txBody>
      </p:sp>
      <p:sp>
        <p:nvSpPr>
          <p:cNvPr id="24" name="TextBox 24"/>
          <p:cNvSpPr txBox="1"/>
          <p:nvPr/>
        </p:nvSpPr>
        <p:spPr>
          <a:xfrm>
            <a:off x="13179026" y="920927"/>
            <a:ext cx="1136202" cy="216460"/>
          </a:xfrm>
          <a:prstGeom prst="rect">
            <a:avLst/>
          </a:prstGeom>
        </p:spPr>
        <p:txBody>
          <a:bodyPr lIns="0" tIns="0" rIns="0" bIns="0" rtlCol="0" anchor="t">
            <a:spAutoFit/>
          </a:bodyPr>
          <a:lstStyle/>
          <a:p>
            <a:pPr algn="r">
              <a:lnSpc>
                <a:spcPts val="1387"/>
              </a:lnSpc>
            </a:pPr>
            <a:r>
              <a:rPr lang="en-US" sz="1576">
                <a:solidFill>
                  <a:srgbClr val="FFFFFF"/>
                </a:solidFill>
                <a:latin typeface="Arial"/>
                <a:ea typeface="Arial"/>
                <a:cs typeface="Arial"/>
                <a:sym typeface="Arial"/>
              </a:rPr>
              <a:t>About Us</a:t>
            </a:r>
          </a:p>
        </p:txBody>
      </p:sp>
      <p:sp>
        <p:nvSpPr>
          <p:cNvPr id="25" name="TextBox 25"/>
          <p:cNvSpPr txBox="1"/>
          <p:nvPr/>
        </p:nvSpPr>
        <p:spPr>
          <a:xfrm>
            <a:off x="11721551" y="920927"/>
            <a:ext cx="811975" cy="216460"/>
          </a:xfrm>
          <a:prstGeom prst="rect">
            <a:avLst/>
          </a:prstGeom>
        </p:spPr>
        <p:txBody>
          <a:bodyPr lIns="0" tIns="0" rIns="0" bIns="0" rtlCol="0" anchor="t">
            <a:spAutoFit/>
          </a:bodyPr>
          <a:lstStyle/>
          <a:p>
            <a:pPr algn="r">
              <a:lnSpc>
                <a:spcPts val="1387"/>
              </a:lnSpc>
            </a:pPr>
            <a:r>
              <a:rPr lang="en-US" sz="1576">
                <a:solidFill>
                  <a:srgbClr val="FFFFFF"/>
                </a:solidFill>
                <a:latin typeface="Arial"/>
                <a:ea typeface="Arial"/>
                <a:cs typeface="Arial"/>
                <a:sym typeface="Arial"/>
              </a:rPr>
              <a:t>Menu</a:t>
            </a:r>
          </a:p>
        </p:txBody>
      </p:sp>
      <p:sp>
        <p:nvSpPr>
          <p:cNvPr id="26" name="TextBox 26"/>
          <p:cNvSpPr txBox="1"/>
          <p:nvPr/>
        </p:nvSpPr>
        <p:spPr>
          <a:xfrm>
            <a:off x="9900992" y="5486424"/>
            <a:ext cx="3088392" cy="255661"/>
          </a:xfrm>
          <a:prstGeom prst="rect">
            <a:avLst/>
          </a:prstGeom>
        </p:spPr>
        <p:txBody>
          <a:bodyPr lIns="0" tIns="0" rIns="0" bIns="0" rtlCol="0" anchor="t">
            <a:spAutoFit/>
          </a:bodyPr>
          <a:lstStyle/>
          <a:p>
            <a:pPr algn="l">
              <a:lnSpc>
                <a:spcPts val="1617"/>
              </a:lnSpc>
            </a:pPr>
            <a:r>
              <a:rPr lang="en-US" sz="1837">
                <a:solidFill>
                  <a:srgbClr val="FFFFFF"/>
                </a:solidFill>
                <a:latin typeface="Arial"/>
                <a:ea typeface="Arial"/>
                <a:cs typeface="Arial"/>
                <a:sym typeface="Arial"/>
              </a:rPr>
              <a:t>Login</a:t>
            </a:r>
          </a:p>
        </p:txBody>
      </p:sp>
      <p:sp>
        <p:nvSpPr>
          <p:cNvPr id="27" name="TextBox 27"/>
          <p:cNvSpPr txBox="1"/>
          <p:nvPr/>
        </p:nvSpPr>
        <p:spPr>
          <a:xfrm>
            <a:off x="9900992" y="6498935"/>
            <a:ext cx="3088392" cy="255661"/>
          </a:xfrm>
          <a:prstGeom prst="rect">
            <a:avLst/>
          </a:prstGeom>
        </p:spPr>
        <p:txBody>
          <a:bodyPr lIns="0" tIns="0" rIns="0" bIns="0" rtlCol="0" anchor="t">
            <a:spAutoFit/>
          </a:bodyPr>
          <a:lstStyle/>
          <a:p>
            <a:pPr algn="l">
              <a:lnSpc>
                <a:spcPts val="1617"/>
              </a:lnSpc>
            </a:pPr>
            <a:r>
              <a:rPr lang="en-US" sz="1837">
                <a:solidFill>
                  <a:srgbClr val="FFFFFF"/>
                </a:solidFill>
                <a:latin typeface="Arial"/>
                <a:ea typeface="Arial"/>
                <a:cs typeface="Arial"/>
                <a:sym typeface="Arial"/>
              </a:rPr>
              <a:t>Approve-requests</a:t>
            </a:r>
          </a:p>
        </p:txBody>
      </p:sp>
      <p:sp>
        <p:nvSpPr>
          <p:cNvPr id="28" name="TextBox 28"/>
          <p:cNvSpPr txBox="1"/>
          <p:nvPr/>
        </p:nvSpPr>
        <p:spPr>
          <a:xfrm>
            <a:off x="9900992" y="7510864"/>
            <a:ext cx="3088392" cy="255661"/>
          </a:xfrm>
          <a:prstGeom prst="rect">
            <a:avLst/>
          </a:prstGeom>
        </p:spPr>
        <p:txBody>
          <a:bodyPr lIns="0" tIns="0" rIns="0" bIns="0" rtlCol="0" anchor="t">
            <a:spAutoFit/>
          </a:bodyPr>
          <a:lstStyle/>
          <a:p>
            <a:pPr algn="l">
              <a:lnSpc>
                <a:spcPts val="1617"/>
              </a:lnSpc>
            </a:pPr>
            <a:r>
              <a:rPr lang="en-US" sz="1837">
                <a:solidFill>
                  <a:srgbClr val="FFFFFF"/>
                </a:solidFill>
                <a:latin typeface="Arial"/>
                <a:ea typeface="Arial"/>
                <a:cs typeface="Arial"/>
                <a:sym typeface="Arial"/>
              </a:rPr>
              <a:t>Withdrawal</a:t>
            </a:r>
          </a:p>
        </p:txBody>
      </p:sp>
      <p:sp>
        <p:nvSpPr>
          <p:cNvPr id="29" name="TextBox 29"/>
          <p:cNvSpPr txBox="1"/>
          <p:nvPr/>
        </p:nvSpPr>
        <p:spPr>
          <a:xfrm>
            <a:off x="9900992" y="8539932"/>
            <a:ext cx="3088392" cy="255661"/>
          </a:xfrm>
          <a:prstGeom prst="rect">
            <a:avLst/>
          </a:prstGeom>
        </p:spPr>
        <p:txBody>
          <a:bodyPr lIns="0" tIns="0" rIns="0" bIns="0" rtlCol="0" anchor="t">
            <a:spAutoFit/>
          </a:bodyPr>
          <a:lstStyle/>
          <a:p>
            <a:pPr algn="l">
              <a:lnSpc>
                <a:spcPts val="1617"/>
              </a:lnSpc>
            </a:pPr>
            <a:r>
              <a:rPr lang="en-US" sz="1837">
                <a:solidFill>
                  <a:srgbClr val="FFFFFF"/>
                </a:solidFill>
                <a:latin typeface="Arial"/>
                <a:ea typeface="Arial"/>
                <a:cs typeface="Arial"/>
                <a:sym typeface="Arial"/>
              </a:rPr>
              <a:t>Deposit</a:t>
            </a:r>
          </a:p>
        </p:txBody>
      </p:sp>
      <p:sp>
        <p:nvSpPr>
          <p:cNvPr id="30" name="TextBox 30"/>
          <p:cNvSpPr txBox="1"/>
          <p:nvPr/>
        </p:nvSpPr>
        <p:spPr>
          <a:xfrm>
            <a:off x="9900992" y="2804036"/>
            <a:ext cx="2347875" cy="955576"/>
          </a:xfrm>
          <a:prstGeom prst="rect">
            <a:avLst/>
          </a:prstGeom>
        </p:spPr>
        <p:txBody>
          <a:bodyPr lIns="0" tIns="0" rIns="0" bIns="0" rtlCol="0" anchor="t">
            <a:spAutoFit/>
          </a:bodyPr>
          <a:lstStyle/>
          <a:p>
            <a:pPr algn="l">
              <a:lnSpc>
                <a:spcPts val="3428"/>
              </a:lnSpc>
            </a:pPr>
            <a:r>
              <a:rPr lang="en-US" sz="3296" b="1" spc="-138">
                <a:solidFill>
                  <a:srgbClr val="FFFFFF"/>
                </a:solidFill>
                <a:latin typeface="Arial Bold"/>
                <a:ea typeface="Arial Bold"/>
                <a:cs typeface="Arial Bold"/>
                <a:sym typeface="Arial Bold"/>
              </a:rPr>
              <a:t>Admin</a:t>
            </a:r>
          </a:p>
          <a:p>
            <a:pPr algn="l">
              <a:lnSpc>
                <a:spcPts val="3428"/>
              </a:lnSpc>
            </a:pPr>
            <a:r>
              <a:rPr lang="en-US" sz="3296" b="1" spc="-138">
                <a:solidFill>
                  <a:srgbClr val="FFFFFF"/>
                </a:solidFill>
                <a:latin typeface="Arial Bold"/>
                <a:ea typeface="Arial Bold"/>
                <a:cs typeface="Arial Bold"/>
                <a:sym typeface="Arial Bold"/>
              </a:rPr>
              <a:t>Module</a:t>
            </a:r>
          </a:p>
        </p:txBody>
      </p:sp>
      <p:grpSp>
        <p:nvGrpSpPr>
          <p:cNvPr id="31" name="Group 31"/>
          <p:cNvGrpSpPr/>
          <p:nvPr/>
        </p:nvGrpSpPr>
        <p:grpSpPr>
          <a:xfrm rot="-4011154">
            <a:off x="13539775" y="1196864"/>
            <a:ext cx="17403374" cy="18180272"/>
            <a:chOff x="0" y="0"/>
            <a:chExt cx="4583605" cy="4788220"/>
          </a:xfrm>
        </p:grpSpPr>
        <p:sp>
          <p:nvSpPr>
            <p:cNvPr id="32" name="Freeform 32"/>
            <p:cNvSpPr/>
            <p:nvPr/>
          </p:nvSpPr>
          <p:spPr>
            <a:xfrm>
              <a:off x="0" y="0"/>
              <a:ext cx="4583605" cy="4788220"/>
            </a:xfrm>
            <a:custGeom>
              <a:avLst/>
              <a:gdLst/>
              <a:ahLst/>
              <a:cxnLst/>
              <a:rect l="l" t="t" r="r" b="b"/>
              <a:pathLst>
                <a:path w="4583605" h="4788220">
                  <a:moveTo>
                    <a:pt x="0" y="0"/>
                  </a:moveTo>
                  <a:lnTo>
                    <a:pt x="4583605" y="0"/>
                  </a:lnTo>
                  <a:lnTo>
                    <a:pt x="4583605"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33" name="TextBox 33"/>
            <p:cNvSpPr txBox="1"/>
            <p:nvPr/>
          </p:nvSpPr>
          <p:spPr>
            <a:xfrm>
              <a:off x="0" y="19050"/>
              <a:ext cx="4583605" cy="4769170"/>
            </a:xfrm>
            <a:prstGeom prst="rect">
              <a:avLst/>
            </a:prstGeom>
          </p:spPr>
          <p:txBody>
            <a:bodyPr lIns="50800" tIns="50800" rIns="50800" bIns="50800" rtlCol="0" anchor="ctr"/>
            <a:lstStyle/>
            <a:p>
              <a:pPr algn="ctr">
                <a:lnSpc>
                  <a:spcPts val="1387"/>
                </a:lnSpc>
              </a:pPr>
              <a:endParaRPr/>
            </a:p>
          </p:txBody>
        </p:sp>
      </p:grpSp>
      <p:grpSp>
        <p:nvGrpSpPr>
          <p:cNvPr id="34" name="Group 34"/>
          <p:cNvGrpSpPr/>
          <p:nvPr/>
        </p:nvGrpSpPr>
        <p:grpSpPr>
          <a:xfrm>
            <a:off x="2915742" y="5233653"/>
            <a:ext cx="5434050" cy="705218"/>
            <a:chOff x="0" y="0"/>
            <a:chExt cx="1417549" cy="183966"/>
          </a:xfrm>
        </p:grpSpPr>
        <p:sp>
          <p:nvSpPr>
            <p:cNvPr id="35" name="Freeform 35"/>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000000">
                <a:alpha val="0"/>
              </a:srgbClr>
            </a:solidFill>
            <a:ln w="9525" cap="rnd">
              <a:solidFill>
                <a:srgbClr val="FFFFFF"/>
              </a:solidFill>
              <a:prstDash val="solid"/>
              <a:round/>
            </a:ln>
          </p:spPr>
        </p:sp>
        <p:sp>
          <p:nvSpPr>
            <p:cNvPr id="36" name="TextBox 36"/>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37" name="Group 37"/>
          <p:cNvGrpSpPr/>
          <p:nvPr/>
        </p:nvGrpSpPr>
        <p:grpSpPr>
          <a:xfrm>
            <a:off x="2733800" y="2262850"/>
            <a:ext cx="5434050" cy="2523128"/>
            <a:chOff x="0" y="0"/>
            <a:chExt cx="1417549" cy="658194"/>
          </a:xfrm>
        </p:grpSpPr>
        <p:sp>
          <p:nvSpPr>
            <p:cNvPr id="38" name="Freeform 38"/>
            <p:cNvSpPr/>
            <p:nvPr/>
          </p:nvSpPr>
          <p:spPr>
            <a:xfrm>
              <a:off x="0" y="0"/>
              <a:ext cx="1417549" cy="658194"/>
            </a:xfrm>
            <a:custGeom>
              <a:avLst/>
              <a:gdLst/>
              <a:ahLst/>
              <a:cxnLst/>
              <a:rect l="l" t="t" r="r" b="b"/>
              <a:pathLst>
                <a:path w="1417549" h="658194">
                  <a:moveTo>
                    <a:pt x="29919" y="0"/>
                  </a:moveTo>
                  <a:lnTo>
                    <a:pt x="1387630" y="0"/>
                  </a:lnTo>
                  <a:cubicBezTo>
                    <a:pt x="1404154" y="0"/>
                    <a:pt x="1417549" y="13395"/>
                    <a:pt x="1417549" y="29919"/>
                  </a:cubicBezTo>
                  <a:lnTo>
                    <a:pt x="1417549" y="628275"/>
                  </a:lnTo>
                  <a:cubicBezTo>
                    <a:pt x="1417549" y="644799"/>
                    <a:pt x="1404154" y="658194"/>
                    <a:pt x="1387630" y="658194"/>
                  </a:cubicBezTo>
                  <a:lnTo>
                    <a:pt x="29919" y="658194"/>
                  </a:lnTo>
                  <a:cubicBezTo>
                    <a:pt x="13395" y="658194"/>
                    <a:pt x="0" y="644799"/>
                    <a:pt x="0" y="628275"/>
                  </a:cubicBezTo>
                  <a:lnTo>
                    <a:pt x="0" y="29919"/>
                  </a:lnTo>
                  <a:cubicBezTo>
                    <a:pt x="0" y="13395"/>
                    <a:pt x="13395" y="0"/>
                    <a:pt x="29919" y="0"/>
                  </a:cubicBezTo>
                  <a:close/>
                </a:path>
              </a:pathLst>
            </a:custGeom>
            <a:gradFill rotWithShape="1">
              <a:gsLst>
                <a:gs pos="0">
                  <a:srgbClr val="0C4A5B">
                    <a:alpha val="100000"/>
                  </a:srgbClr>
                </a:gs>
                <a:gs pos="100000">
                  <a:srgbClr val="27DDDF">
                    <a:alpha val="100000"/>
                  </a:srgbClr>
                </a:gs>
              </a:gsLst>
              <a:lin ang="2700000"/>
            </a:gradFill>
          </p:spPr>
        </p:sp>
        <p:sp>
          <p:nvSpPr>
            <p:cNvPr id="39" name="TextBox 39"/>
            <p:cNvSpPr txBox="1"/>
            <p:nvPr/>
          </p:nvSpPr>
          <p:spPr>
            <a:xfrm>
              <a:off x="0" y="19050"/>
              <a:ext cx="1417549" cy="639144"/>
            </a:xfrm>
            <a:prstGeom prst="rect">
              <a:avLst/>
            </a:prstGeom>
          </p:spPr>
          <p:txBody>
            <a:bodyPr lIns="50800" tIns="50800" rIns="50800" bIns="50800" rtlCol="0" anchor="ctr"/>
            <a:lstStyle/>
            <a:p>
              <a:pPr algn="ctr">
                <a:lnSpc>
                  <a:spcPts val="1387"/>
                </a:lnSpc>
              </a:pPr>
              <a:endParaRPr/>
            </a:p>
          </p:txBody>
        </p:sp>
      </p:grpSp>
      <p:grpSp>
        <p:nvGrpSpPr>
          <p:cNvPr id="40" name="Group 40"/>
          <p:cNvGrpSpPr/>
          <p:nvPr/>
        </p:nvGrpSpPr>
        <p:grpSpPr>
          <a:xfrm>
            <a:off x="2915742" y="6257017"/>
            <a:ext cx="5434050" cy="705218"/>
            <a:chOff x="0" y="0"/>
            <a:chExt cx="1417549" cy="183966"/>
          </a:xfrm>
        </p:grpSpPr>
        <p:sp>
          <p:nvSpPr>
            <p:cNvPr id="41" name="Freeform 41"/>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000000">
                <a:alpha val="0"/>
              </a:srgbClr>
            </a:solidFill>
            <a:ln w="9525" cap="rnd">
              <a:solidFill>
                <a:srgbClr val="FFFFFF"/>
              </a:solidFill>
              <a:prstDash val="solid"/>
              <a:round/>
            </a:ln>
          </p:spPr>
        </p:sp>
        <p:sp>
          <p:nvSpPr>
            <p:cNvPr id="42" name="TextBox 42"/>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43" name="Group 43"/>
          <p:cNvGrpSpPr/>
          <p:nvPr/>
        </p:nvGrpSpPr>
        <p:grpSpPr>
          <a:xfrm>
            <a:off x="2915742" y="7276560"/>
            <a:ext cx="5434050" cy="705218"/>
            <a:chOff x="0" y="0"/>
            <a:chExt cx="1417549" cy="183966"/>
          </a:xfrm>
        </p:grpSpPr>
        <p:sp>
          <p:nvSpPr>
            <p:cNvPr id="44" name="Freeform 44"/>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000000">
                <a:alpha val="0"/>
              </a:srgbClr>
            </a:solidFill>
            <a:ln w="9525" cap="rnd">
              <a:solidFill>
                <a:srgbClr val="FFFFFF"/>
              </a:solidFill>
              <a:prstDash val="solid"/>
              <a:round/>
            </a:ln>
          </p:spPr>
        </p:sp>
        <p:sp>
          <p:nvSpPr>
            <p:cNvPr id="45" name="TextBox 45"/>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46" name="Group 46"/>
          <p:cNvGrpSpPr/>
          <p:nvPr/>
        </p:nvGrpSpPr>
        <p:grpSpPr>
          <a:xfrm>
            <a:off x="2915742" y="8267529"/>
            <a:ext cx="5434050" cy="705218"/>
            <a:chOff x="0" y="0"/>
            <a:chExt cx="1417549" cy="183966"/>
          </a:xfrm>
        </p:grpSpPr>
        <p:sp>
          <p:nvSpPr>
            <p:cNvPr id="47" name="Freeform 47"/>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000000">
                <a:alpha val="0"/>
              </a:srgbClr>
            </a:solidFill>
            <a:ln w="9525" cap="rnd">
              <a:solidFill>
                <a:srgbClr val="FFFFFF"/>
              </a:solidFill>
              <a:prstDash val="solid"/>
              <a:round/>
            </a:ln>
          </p:spPr>
        </p:sp>
        <p:sp>
          <p:nvSpPr>
            <p:cNvPr id="48" name="TextBox 48"/>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sp>
        <p:nvSpPr>
          <p:cNvPr id="49" name="Freeform 49"/>
          <p:cNvSpPr/>
          <p:nvPr/>
        </p:nvSpPr>
        <p:spPr>
          <a:xfrm>
            <a:off x="6328092" y="3289439"/>
            <a:ext cx="1441301" cy="1496539"/>
          </a:xfrm>
          <a:custGeom>
            <a:avLst/>
            <a:gdLst/>
            <a:ahLst/>
            <a:cxnLst/>
            <a:rect l="l" t="t" r="r" b="b"/>
            <a:pathLst>
              <a:path w="1441301" h="1496539">
                <a:moveTo>
                  <a:pt x="0" y="0"/>
                </a:moveTo>
                <a:lnTo>
                  <a:pt x="1441301" y="0"/>
                </a:lnTo>
                <a:lnTo>
                  <a:pt x="1441301" y="1496539"/>
                </a:lnTo>
                <a:lnTo>
                  <a:pt x="0" y="1496539"/>
                </a:lnTo>
                <a:lnTo>
                  <a:pt x="0" y="0"/>
                </a:lnTo>
                <a:close/>
              </a:path>
            </a:pathLst>
          </a:custGeom>
          <a:blipFill>
            <a:blip r:embed="rId4">
              <a:extLst>
                <a:ext uri="{96DAC541-7B7A-43D3-8B79-37D633B846F1}">
                  <asvg:svgBlip xmlns:asvg="http://schemas.microsoft.com/office/drawing/2016/SVG/main" r:embed="rId5"/>
                </a:ext>
              </a:extLst>
            </a:blip>
            <a:stretch>
              <a:fillRect b="-7009"/>
            </a:stretch>
          </a:blipFill>
        </p:spPr>
      </p:sp>
      <p:sp>
        <p:nvSpPr>
          <p:cNvPr id="50" name="TextBox 50"/>
          <p:cNvSpPr txBox="1"/>
          <p:nvPr/>
        </p:nvSpPr>
        <p:spPr>
          <a:xfrm>
            <a:off x="3284892" y="5467957"/>
            <a:ext cx="3088392" cy="255661"/>
          </a:xfrm>
          <a:prstGeom prst="rect">
            <a:avLst/>
          </a:prstGeom>
        </p:spPr>
        <p:txBody>
          <a:bodyPr lIns="0" tIns="0" rIns="0" bIns="0" rtlCol="0" anchor="t">
            <a:spAutoFit/>
          </a:bodyPr>
          <a:lstStyle/>
          <a:p>
            <a:pPr algn="l">
              <a:lnSpc>
                <a:spcPts val="1617"/>
              </a:lnSpc>
            </a:pPr>
            <a:r>
              <a:rPr lang="en-US" sz="1837">
                <a:solidFill>
                  <a:srgbClr val="FFFFFF"/>
                </a:solidFill>
                <a:latin typeface="Arial"/>
                <a:ea typeface="Arial"/>
                <a:cs typeface="Arial"/>
                <a:sym typeface="Arial"/>
              </a:rPr>
              <a:t>Registration / Login</a:t>
            </a:r>
          </a:p>
        </p:txBody>
      </p:sp>
      <p:sp>
        <p:nvSpPr>
          <p:cNvPr id="51" name="TextBox 51"/>
          <p:cNvSpPr txBox="1"/>
          <p:nvPr/>
        </p:nvSpPr>
        <p:spPr>
          <a:xfrm>
            <a:off x="3284892" y="6457809"/>
            <a:ext cx="3088392" cy="255661"/>
          </a:xfrm>
          <a:prstGeom prst="rect">
            <a:avLst/>
          </a:prstGeom>
        </p:spPr>
        <p:txBody>
          <a:bodyPr lIns="0" tIns="0" rIns="0" bIns="0" rtlCol="0" anchor="t">
            <a:spAutoFit/>
          </a:bodyPr>
          <a:lstStyle/>
          <a:p>
            <a:pPr algn="l">
              <a:lnSpc>
                <a:spcPts val="1617"/>
              </a:lnSpc>
            </a:pPr>
            <a:r>
              <a:rPr lang="en-US" sz="1837">
                <a:solidFill>
                  <a:srgbClr val="FFFFFF"/>
                </a:solidFill>
                <a:latin typeface="Arial"/>
                <a:ea typeface="Arial"/>
                <a:cs typeface="Arial"/>
                <a:sym typeface="Arial"/>
              </a:rPr>
              <a:t>Open Account</a:t>
            </a:r>
          </a:p>
        </p:txBody>
      </p:sp>
      <p:sp>
        <p:nvSpPr>
          <p:cNvPr id="52" name="TextBox 52"/>
          <p:cNvSpPr txBox="1"/>
          <p:nvPr/>
        </p:nvSpPr>
        <p:spPr>
          <a:xfrm>
            <a:off x="3284892" y="7510864"/>
            <a:ext cx="3088392" cy="255661"/>
          </a:xfrm>
          <a:prstGeom prst="rect">
            <a:avLst/>
          </a:prstGeom>
        </p:spPr>
        <p:txBody>
          <a:bodyPr lIns="0" tIns="0" rIns="0" bIns="0" rtlCol="0" anchor="t">
            <a:spAutoFit/>
          </a:bodyPr>
          <a:lstStyle/>
          <a:p>
            <a:pPr algn="l">
              <a:lnSpc>
                <a:spcPts val="1617"/>
              </a:lnSpc>
            </a:pPr>
            <a:r>
              <a:rPr lang="en-US" sz="1837">
                <a:solidFill>
                  <a:srgbClr val="FFFFFF"/>
                </a:solidFill>
                <a:latin typeface="Arial"/>
                <a:ea typeface="Arial"/>
                <a:cs typeface="Arial"/>
                <a:sym typeface="Arial"/>
              </a:rPr>
              <a:t>Transaction</a:t>
            </a:r>
          </a:p>
        </p:txBody>
      </p:sp>
      <p:sp>
        <p:nvSpPr>
          <p:cNvPr id="53" name="TextBox 53"/>
          <p:cNvSpPr txBox="1"/>
          <p:nvPr/>
        </p:nvSpPr>
        <p:spPr>
          <a:xfrm>
            <a:off x="3239700" y="8496129"/>
            <a:ext cx="3088392" cy="255661"/>
          </a:xfrm>
          <a:prstGeom prst="rect">
            <a:avLst/>
          </a:prstGeom>
        </p:spPr>
        <p:txBody>
          <a:bodyPr lIns="0" tIns="0" rIns="0" bIns="0" rtlCol="0" anchor="t">
            <a:spAutoFit/>
          </a:bodyPr>
          <a:lstStyle/>
          <a:p>
            <a:pPr algn="l">
              <a:lnSpc>
                <a:spcPts val="1617"/>
              </a:lnSpc>
            </a:pPr>
            <a:r>
              <a:rPr lang="en-US" sz="1837">
                <a:solidFill>
                  <a:srgbClr val="FFFFFF"/>
                </a:solidFill>
                <a:latin typeface="Arial"/>
                <a:ea typeface="Arial"/>
                <a:cs typeface="Arial"/>
                <a:sym typeface="Arial"/>
              </a:rPr>
              <a:t>Update Details</a:t>
            </a:r>
          </a:p>
        </p:txBody>
      </p:sp>
      <p:sp>
        <p:nvSpPr>
          <p:cNvPr id="54" name="TextBox 54"/>
          <p:cNvSpPr txBox="1"/>
          <p:nvPr/>
        </p:nvSpPr>
        <p:spPr>
          <a:xfrm>
            <a:off x="3284892" y="2802126"/>
            <a:ext cx="2347875" cy="955576"/>
          </a:xfrm>
          <a:prstGeom prst="rect">
            <a:avLst/>
          </a:prstGeom>
        </p:spPr>
        <p:txBody>
          <a:bodyPr lIns="0" tIns="0" rIns="0" bIns="0" rtlCol="0" anchor="t">
            <a:spAutoFit/>
          </a:bodyPr>
          <a:lstStyle/>
          <a:p>
            <a:pPr algn="l">
              <a:lnSpc>
                <a:spcPts val="3428"/>
              </a:lnSpc>
            </a:pPr>
            <a:r>
              <a:rPr lang="en-US" sz="3296" b="1" spc="-138">
                <a:solidFill>
                  <a:srgbClr val="FFFFFF"/>
                </a:solidFill>
                <a:latin typeface="Arial Bold"/>
                <a:ea typeface="Arial Bold"/>
                <a:cs typeface="Arial Bold"/>
                <a:sym typeface="Arial Bold"/>
              </a:rPr>
              <a:t>Customer</a:t>
            </a:r>
          </a:p>
          <a:p>
            <a:pPr algn="l">
              <a:lnSpc>
                <a:spcPts val="3428"/>
              </a:lnSpc>
            </a:pPr>
            <a:r>
              <a:rPr lang="en-US" sz="3296" b="1" spc="-138">
                <a:solidFill>
                  <a:srgbClr val="FFFFFF"/>
                </a:solidFill>
                <a:latin typeface="Arial Bold"/>
                <a:ea typeface="Arial Bold"/>
                <a:cs typeface="Arial Bold"/>
                <a:sym typeface="Arial Bold"/>
              </a:rPr>
              <a:t>Module</a:t>
            </a:r>
          </a:p>
        </p:txBody>
      </p:sp>
      <p:sp>
        <p:nvSpPr>
          <p:cNvPr id="55" name="TextBox 54">
            <a:extLst>
              <a:ext uri="{FF2B5EF4-FFF2-40B4-BE49-F238E27FC236}">
                <a16:creationId xmlns:a16="http://schemas.microsoft.com/office/drawing/2014/main" id="{BAF974DC-8CE7-A8C4-EBD0-7A5678905AE5}"/>
              </a:ext>
            </a:extLst>
          </p:cNvPr>
          <p:cNvSpPr txBox="1"/>
          <p:nvPr/>
        </p:nvSpPr>
        <p:spPr>
          <a:xfrm>
            <a:off x="7463482" y="929846"/>
            <a:ext cx="2804982"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5400" b="1">
                <a:solidFill>
                  <a:srgbClr val="FFFFFF"/>
                </a:solidFill>
                <a:latin typeface="40"/>
              </a:rPr>
              <a:t>Modules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16666" r="-16666"/>
            </a:stretch>
          </a:blipFill>
        </p:spPr>
      </p:sp>
      <p:grpSp>
        <p:nvGrpSpPr>
          <p:cNvPr id="3" name="Group 3"/>
          <p:cNvGrpSpPr/>
          <p:nvPr/>
        </p:nvGrpSpPr>
        <p:grpSpPr>
          <a:xfrm>
            <a:off x="-1235334" y="0"/>
            <a:ext cx="9457763" cy="10287000"/>
            <a:chOff x="0" y="0"/>
            <a:chExt cx="2490933" cy="2709333"/>
          </a:xfrm>
        </p:grpSpPr>
        <p:sp>
          <p:nvSpPr>
            <p:cNvPr id="4" name="Freeform 4"/>
            <p:cNvSpPr/>
            <p:nvPr/>
          </p:nvSpPr>
          <p:spPr>
            <a:xfrm>
              <a:off x="0" y="0"/>
              <a:ext cx="2490933" cy="2709333"/>
            </a:xfrm>
            <a:custGeom>
              <a:avLst/>
              <a:gdLst/>
              <a:ahLst/>
              <a:cxnLst/>
              <a:rect l="l" t="t" r="r" b="b"/>
              <a:pathLst>
                <a:path w="2490933" h="2709333">
                  <a:moveTo>
                    <a:pt x="0" y="0"/>
                  </a:moveTo>
                  <a:lnTo>
                    <a:pt x="2490933" y="0"/>
                  </a:lnTo>
                  <a:lnTo>
                    <a:pt x="2490933" y="2709333"/>
                  </a:lnTo>
                  <a:lnTo>
                    <a:pt x="0" y="2709333"/>
                  </a:lnTo>
                  <a:close/>
                </a:path>
              </a:pathLst>
            </a:custGeom>
            <a:gradFill rotWithShape="1">
              <a:gsLst>
                <a:gs pos="0">
                  <a:srgbClr val="141519">
                    <a:alpha val="100000"/>
                  </a:srgbClr>
                </a:gs>
                <a:gs pos="100000">
                  <a:srgbClr val="141519">
                    <a:alpha val="0"/>
                  </a:srgbClr>
                </a:gs>
              </a:gsLst>
              <a:lin ang="0"/>
            </a:gradFill>
          </p:spPr>
        </p:sp>
        <p:sp>
          <p:nvSpPr>
            <p:cNvPr id="5" name="TextBox 5"/>
            <p:cNvSpPr txBox="1"/>
            <p:nvPr/>
          </p:nvSpPr>
          <p:spPr>
            <a:xfrm>
              <a:off x="0" y="19050"/>
              <a:ext cx="2490933" cy="2690283"/>
            </a:xfrm>
            <a:prstGeom prst="rect">
              <a:avLst/>
            </a:prstGeom>
          </p:spPr>
          <p:txBody>
            <a:bodyPr lIns="50800" tIns="50800" rIns="50800" bIns="50800" rtlCol="0" anchor="ctr"/>
            <a:lstStyle/>
            <a:p>
              <a:pPr algn="ctr">
                <a:lnSpc>
                  <a:spcPts val="1387"/>
                </a:lnSpc>
              </a:pPr>
              <a:endParaRPr/>
            </a:p>
          </p:txBody>
        </p:sp>
      </p:grpSp>
      <p:sp>
        <p:nvSpPr>
          <p:cNvPr id="6" name="Freeform 6"/>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1795032" y="930452"/>
            <a:ext cx="1698516"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sp>
        <p:nvSpPr>
          <p:cNvPr id="8" name="TextBox 8"/>
          <p:cNvSpPr txBox="1"/>
          <p:nvPr/>
        </p:nvSpPr>
        <p:spPr>
          <a:xfrm>
            <a:off x="2371964" y="4501081"/>
            <a:ext cx="17528128" cy="1798320"/>
          </a:xfrm>
          <a:prstGeom prst="rect">
            <a:avLst/>
          </a:prstGeom>
        </p:spPr>
        <p:txBody>
          <a:bodyPr lIns="0" tIns="0" rIns="0" bIns="0" rtlCol="0" anchor="t">
            <a:spAutoFit/>
          </a:bodyPr>
          <a:lstStyle/>
          <a:p>
            <a:pPr algn="l">
              <a:lnSpc>
                <a:spcPts val="11640"/>
              </a:lnSpc>
            </a:pPr>
            <a:r>
              <a:rPr lang="en-US" sz="12000" b="1" spc="-192">
                <a:solidFill>
                  <a:srgbClr val="FFFFFF"/>
                </a:solidFill>
                <a:latin typeface="Arial Bold"/>
                <a:ea typeface="Arial Bold"/>
                <a:cs typeface="Arial Bold"/>
                <a:sym typeface="Arial Bold"/>
              </a:rPr>
              <a:t>Project Screenshots</a:t>
            </a:r>
          </a:p>
        </p:txBody>
      </p:sp>
      <p:grpSp>
        <p:nvGrpSpPr>
          <p:cNvPr id="9" name="Group 9"/>
          <p:cNvGrpSpPr/>
          <p:nvPr/>
        </p:nvGrpSpPr>
        <p:grpSpPr>
          <a:xfrm rot="-4011154">
            <a:off x="12755358" y="3032614"/>
            <a:ext cx="17403374" cy="15009081"/>
            <a:chOff x="0" y="0"/>
            <a:chExt cx="4583605" cy="3953009"/>
          </a:xfrm>
        </p:grpSpPr>
        <p:sp>
          <p:nvSpPr>
            <p:cNvPr id="10" name="Freeform 10"/>
            <p:cNvSpPr/>
            <p:nvPr/>
          </p:nvSpPr>
          <p:spPr>
            <a:xfrm>
              <a:off x="0" y="0"/>
              <a:ext cx="4583605" cy="3953009"/>
            </a:xfrm>
            <a:custGeom>
              <a:avLst/>
              <a:gdLst/>
              <a:ahLst/>
              <a:cxnLst/>
              <a:rect l="l" t="t" r="r" b="b"/>
              <a:pathLst>
                <a:path w="4583605" h="3953009">
                  <a:moveTo>
                    <a:pt x="0" y="0"/>
                  </a:moveTo>
                  <a:lnTo>
                    <a:pt x="4583605" y="0"/>
                  </a:lnTo>
                  <a:lnTo>
                    <a:pt x="4583605" y="3953009"/>
                  </a:lnTo>
                  <a:lnTo>
                    <a:pt x="0" y="3953009"/>
                  </a:lnTo>
                  <a:close/>
                </a:path>
              </a:pathLst>
            </a:custGeom>
            <a:gradFill rotWithShape="1">
              <a:gsLst>
                <a:gs pos="0">
                  <a:srgbClr val="27DDDF">
                    <a:alpha val="0"/>
                  </a:srgbClr>
                </a:gs>
                <a:gs pos="100000">
                  <a:srgbClr val="27DDDF">
                    <a:alpha val="100000"/>
                  </a:srgbClr>
                </a:gs>
              </a:gsLst>
              <a:lin ang="5400000"/>
            </a:gradFill>
          </p:spPr>
        </p:sp>
        <p:sp>
          <p:nvSpPr>
            <p:cNvPr id="11" name="TextBox 11"/>
            <p:cNvSpPr txBox="1"/>
            <p:nvPr/>
          </p:nvSpPr>
          <p:spPr>
            <a:xfrm>
              <a:off x="0" y="19050"/>
              <a:ext cx="4583605" cy="3933959"/>
            </a:xfrm>
            <a:prstGeom prst="rect">
              <a:avLst/>
            </a:prstGeom>
          </p:spPr>
          <p:txBody>
            <a:bodyPr lIns="50800" tIns="50800" rIns="50800" bIns="50800" rtlCol="0" anchor="ctr"/>
            <a:lstStyle/>
            <a:p>
              <a:pPr algn="ctr">
                <a:lnSpc>
                  <a:spcPts val="1387"/>
                </a:lnSpc>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374770">
            <a:off x="-1666180" y="6478089"/>
            <a:ext cx="20251759" cy="18180272"/>
            <a:chOff x="0" y="0"/>
            <a:chExt cx="5333797" cy="4788220"/>
          </a:xfrm>
        </p:grpSpPr>
        <p:sp>
          <p:nvSpPr>
            <p:cNvPr id="4" name="Freeform 4"/>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6" name="TextBox 6"/>
          <p:cNvSpPr txBox="1"/>
          <p:nvPr/>
        </p:nvSpPr>
        <p:spPr>
          <a:xfrm>
            <a:off x="1795032" y="930452"/>
            <a:ext cx="1524328"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pic>
        <p:nvPicPr>
          <p:cNvPr id="8" name="Picture 7" descr="A screenshot of a website&#10;&#10;Description automatically generated">
            <a:extLst>
              <a:ext uri="{FF2B5EF4-FFF2-40B4-BE49-F238E27FC236}">
                <a16:creationId xmlns:a16="http://schemas.microsoft.com/office/drawing/2014/main" id="{EA75C5CE-E8EA-891E-63F7-B31483F42A3D}"/>
              </a:ext>
            </a:extLst>
          </p:cNvPr>
          <p:cNvPicPr>
            <a:picLocks noChangeAspect="1"/>
          </p:cNvPicPr>
          <p:nvPr/>
        </p:nvPicPr>
        <p:blipFill>
          <a:blip r:embed="rId4"/>
          <a:stretch>
            <a:fillRect/>
          </a:stretch>
        </p:blipFill>
        <p:spPr>
          <a:xfrm>
            <a:off x="1565189" y="1351521"/>
            <a:ext cx="15620999" cy="8186350"/>
          </a:xfrm>
          <a:prstGeom prst="rect">
            <a:avLst/>
          </a:prstGeom>
        </p:spPr>
      </p:pic>
    </p:spTree>
    <p:extLst>
      <p:ext uri="{BB962C8B-B14F-4D97-AF65-F5344CB8AC3E}">
        <p14:creationId xmlns:p14="http://schemas.microsoft.com/office/powerpoint/2010/main" val="9721835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374770">
            <a:off x="-1666180" y="6478089"/>
            <a:ext cx="20251759" cy="18180272"/>
            <a:chOff x="0" y="0"/>
            <a:chExt cx="5333797" cy="4788220"/>
          </a:xfrm>
        </p:grpSpPr>
        <p:sp>
          <p:nvSpPr>
            <p:cNvPr id="4" name="Freeform 4"/>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6" name="TextBox 6"/>
          <p:cNvSpPr txBox="1"/>
          <p:nvPr/>
        </p:nvSpPr>
        <p:spPr>
          <a:xfrm>
            <a:off x="1795032" y="930452"/>
            <a:ext cx="1524328"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pic>
        <p:nvPicPr>
          <p:cNvPr id="8" name="Picture 7" descr="A screenshot of a computer&#10;&#10;Description automatically generated">
            <a:extLst>
              <a:ext uri="{FF2B5EF4-FFF2-40B4-BE49-F238E27FC236}">
                <a16:creationId xmlns:a16="http://schemas.microsoft.com/office/drawing/2014/main" id="{5088D21D-3109-8DB0-F28F-96EB6C6F81BF}"/>
              </a:ext>
            </a:extLst>
          </p:cNvPr>
          <p:cNvPicPr>
            <a:picLocks noChangeAspect="1"/>
          </p:cNvPicPr>
          <p:nvPr/>
        </p:nvPicPr>
        <p:blipFill>
          <a:blip r:embed="rId4"/>
          <a:stretch>
            <a:fillRect/>
          </a:stretch>
        </p:blipFill>
        <p:spPr>
          <a:xfrm>
            <a:off x="1791730" y="1692876"/>
            <a:ext cx="14874445" cy="7858896"/>
          </a:xfrm>
          <a:prstGeom prst="rect">
            <a:avLst/>
          </a:prstGeom>
        </p:spPr>
      </p:pic>
    </p:spTree>
    <p:extLst>
      <p:ext uri="{BB962C8B-B14F-4D97-AF65-F5344CB8AC3E}">
        <p14:creationId xmlns:p14="http://schemas.microsoft.com/office/powerpoint/2010/main" val="3801383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374770">
            <a:off x="-1666180" y="6478089"/>
            <a:ext cx="20251759" cy="18180272"/>
            <a:chOff x="0" y="0"/>
            <a:chExt cx="5333797" cy="4788220"/>
          </a:xfrm>
        </p:grpSpPr>
        <p:sp>
          <p:nvSpPr>
            <p:cNvPr id="4" name="Freeform 4"/>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6" name="TextBox 6"/>
          <p:cNvSpPr txBox="1"/>
          <p:nvPr/>
        </p:nvSpPr>
        <p:spPr>
          <a:xfrm>
            <a:off x="1795032" y="930452"/>
            <a:ext cx="1524328"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pic>
        <p:nvPicPr>
          <p:cNvPr id="8" name="Picture 7" descr="A screenshot of a computer&#10;&#10;Description automatically generated">
            <a:extLst>
              <a:ext uri="{FF2B5EF4-FFF2-40B4-BE49-F238E27FC236}">
                <a16:creationId xmlns:a16="http://schemas.microsoft.com/office/drawing/2014/main" id="{FE7714C7-2BEC-4133-C407-081B2612C049}"/>
              </a:ext>
            </a:extLst>
          </p:cNvPr>
          <p:cNvPicPr>
            <a:picLocks noChangeAspect="1"/>
          </p:cNvPicPr>
          <p:nvPr/>
        </p:nvPicPr>
        <p:blipFill>
          <a:blip r:embed="rId4"/>
          <a:stretch>
            <a:fillRect/>
          </a:stretch>
        </p:blipFill>
        <p:spPr>
          <a:xfrm>
            <a:off x="1575487" y="1538416"/>
            <a:ext cx="15615850" cy="8167815"/>
          </a:xfrm>
          <a:prstGeom prst="rect">
            <a:avLst/>
          </a:prstGeom>
        </p:spPr>
      </p:pic>
    </p:spTree>
    <p:extLst>
      <p:ext uri="{BB962C8B-B14F-4D97-AF65-F5344CB8AC3E}">
        <p14:creationId xmlns:p14="http://schemas.microsoft.com/office/powerpoint/2010/main" val="8436789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374770">
            <a:off x="-1666180" y="6478089"/>
            <a:ext cx="20251759" cy="18180272"/>
            <a:chOff x="0" y="0"/>
            <a:chExt cx="5333797" cy="4788220"/>
          </a:xfrm>
        </p:grpSpPr>
        <p:sp>
          <p:nvSpPr>
            <p:cNvPr id="4" name="Freeform 4"/>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6" name="TextBox 6"/>
          <p:cNvSpPr txBox="1"/>
          <p:nvPr/>
        </p:nvSpPr>
        <p:spPr>
          <a:xfrm>
            <a:off x="1795032" y="930452"/>
            <a:ext cx="1524328"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pic>
        <p:nvPicPr>
          <p:cNvPr id="7" name="Picture 6" descr="A screenshot of a computer&#10;&#10;Description automatically generated">
            <a:extLst>
              <a:ext uri="{FF2B5EF4-FFF2-40B4-BE49-F238E27FC236}">
                <a16:creationId xmlns:a16="http://schemas.microsoft.com/office/drawing/2014/main" id="{2184B39F-F975-6BEF-DEC3-74A69E12A6DC}"/>
              </a:ext>
            </a:extLst>
          </p:cNvPr>
          <p:cNvPicPr>
            <a:picLocks noChangeAspect="1"/>
          </p:cNvPicPr>
          <p:nvPr/>
        </p:nvPicPr>
        <p:blipFill>
          <a:blip r:embed="rId4"/>
          <a:stretch>
            <a:fillRect/>
          </a:stretch>
        </p:blipFill>
        <p:spPr>
          <a:xfrm>
            <a:off x="1791729" y="1430295"/>
            <a:ext cx="15106134" cy="7997909"/>
          </a:xfrm>
          <a:prstGeom prst="rect">
            <a:avLst/>
          </a:prstGeom>
        </p:spPr>
      </p:pic>
    </p:spTree>
    <p:extLst>
      <p:ext uri="{BB962C8B-B14F-4D97-AF65-F5344CB8AC3E}">
        <p14:creationId xmlns:p14="http://schemas.microsoft.com/office/powerpoint/2010/main" val="11463682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374770">
            <a:off x="-1666180" y="6478089"/>
            <a:ext cx="20251759" cy="18180272"/>
            <a:chOff x="0" y="0"/>
            <a:chExt cx="5333797" cy="4788220"/>
          </a:xfrm>
        </p:grpSpPr>
        <p:sp>
          <p:nvSpPr>
            <p:cNvPr id="4" name="Freeform 4"/>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6" name="TextBox 6"/>
          <p:cNvSpPr txBox="1"/>
          <p:nvPr/>
        </p:nvSpPr>
        <p:spPr>
          <a:xfrm>
            <a:off x="1795032" y="930452"/>
            <a:ext cx="1524328"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pic>
        <p:nvPicPr>
          <p:cNvPr id="7" name="Picture 6" descr="A screenshot of a computer&#10;&#10;Description automatically generated">
            <a:extLst>
              <a:ext uri="{FF2B5EF4-FFF2-40B4-BE49-F238E27FC236}">
                <a16:creationId xmlns:a16="http://schemas.microsoft.com/office/drawing/2014/main" id="{E26CD958-AEC0-2DED-397E-BEB5039D901D}"/>
              </a:ext>
            </a:extLst>
          </p:cNvPr>
          <p:cNvPicPr>
            <a:picLocks noChangeAspect="1"/>
          </p:cNvPicPr>
          <p:nvPr/>
        </p:nvPicPr>
        <p:blipFill>
          <a:blip r:embed="rId4"/>
          <a:stretch>
            <a:fillRect/>
          </a:stretch>
        </p:blipFill>
        <p:spPr>
          <a:xfrm>
            <a:off x="1791730" y="1383957"/>
            <a:ext cx="15662189" cy="8306828"/>
          </a:xfrm>
          <a:prstGeom prst="rect">
            <a:avLst/>
          </a:prstGeom>
        </p:spPr>
      </p:pic>
    </p:spTree>
    <p:extLst>
      <p:ext uri="{BB962C8B-B14F-4D97-AF65-F5344CB8AC3E}">
        <p14:creationId xmlns:p14="http://schemas.microsoft.com/office/powerpoint/2010/main" val="10901414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374770">
            <a:off x="-1666180" y="6478089"/>
            <a:ext cx="20251759" cy="18180272"/>
            <a:chOff x="0" y="0"/>
            <a:chExt cx="5333797" cy="4788220"/>
          </a:xfrm>
        </p:grpSpPr>
        <p:sp>
          <p:nvSpPr>
            <p:cNvPr id="4" name="Freeform 4"/>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6" name="TextBox 6"/>
          <p:cNvSpPr txBox="1"/>
          <p:nvPr/>
        </p:nvSpPr>
        <p:spPr>
          <a:xfrm>
            <a:off x="1795032" y="930452"/>
            <a:ext cx="1524328"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pic>
        <p:nvPicPr>
          <p:cNvPr id="7" name="Picture 6" descr="A screenshot of a computer&#10;&#10;Description automatically generated">
            <a:extLst>
              <a:ext uri="{FF2B5EF4-FFF2-40B4-BE49-F238E27FC236}">
                <a16:creationId xmlns:a16="http://schemas.microsoft.com/office/drawing/2014/main" id="{D0FD0E3A-A668-C258-4EB0-9DC148FEF24C}"/>
              </a:ext>
            </a:extLst>
          </p:cNvPr>
          <p:cNvPicPr>
            <a:picLocks noChangeAspect="1"/>
          </p:cNvPicPr>
          <p:nvPr/>
        </p:nvPicPr>
        <p:blipFill>
          <a:blip r:embed="rId4"/>
          <a:stretch>
            <a:fillRect/>
          </a:stretch>
        </p:blipFill>
        <p:spPr>
          <a:xfrm>
            <a:off x="1699054" y="1553862"/>
            <a:ext cx="14905337" cy="7766221"/>
          </a:xfrm>
          <a:prstGeom prst="rect">
            <a:avLst/>
          </a:prstGeom>
        </p:spPr>
      </p:pic>
    </p:spTree>
    <p:extLst>
      <p:ext uri="{BB962C8B-B14F-4D97-AF65-F5344CB8AC3E}">
        <p14:creationId xmlns:p14="http://schemas.microsoft.com/office/powerpoint/2010/main" val="2037610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374770">
            <a:off x="-1666180" y="6478089"/>
            <a:ext cx="20251759" cy="18180272"/>
            <a:chOff x="0" y="0"/>
            <a:chExt cx="5333797" cy="4788220"/>
          </a:xfrm>
        </p:grpSpPr>
        <p:sp>
          <p:nvSpPr>
            <p:cNvPr id="4" name="Freeform 4"/>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6" name="TextBox 6"/>
          <p:cNvSpPr txBox="1"/>
          <p:nvPr/>
        </p:nvSpPr>
        <p:spPr>
          <a:xfrm>
            <a:off x="1795032" y="930452"/>
            <a:ext cx="1524328"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sp>
        <p:nvSpPr>
          <p:cNvPr id="7" name="TextBox 7"/>
          <p:cNvSpPr txBox="1"/>
          <p:nvPr/>
        </p:nvSpPr>
        <p:spPr>
          <a:xfrm>
            <a:off x="2080871" y="4001801"/>
            <a:ext cx="14126257" cy="2226248"/>
          </a:xfrm>
          <a:prstGeom prst="rect">
            <a:avLst/>
          </a:prstGeom>
        </p:spPr>
        <p:txBody>
          <a:bodyPr lIns="0" tIns="0" rIns="0" bIns="0" rtlCol="0" anchor="t">
            <a:spAutoFit/>
          </a:bodyPr>
          <a:lstStyle/>
          <a:p>
            <a:pPr algn="ctr">
              <a:lnSpc>
                <a:spcPts val="14851"/>
              </a:lnSpc>
            </a:pPr>
            <a:r>
              <a:rPr lang="en-US" sz="14279" b="1" spc="-599">
                <a:solidFill>
                  <a:srgbClr val="FFFFFF"/>
                </a:solidFill>
                <a:latin typeface="Arial Bold"/>
                <a:ea typeface="Arial Bold"/>
                <a:cs typeface="Arial Bold"/>
                <a:sym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4011154">
            <a:off x="14044924" y="1464134"/>
            <a:ext cx="17403374" cy="18180272"/>
            <a:chOff x="0" y="0"/>
            <a:chExt cx="4583605" cy="4788220"/>
          </a:xfrm>
        </p:grpSpPr>
        <p:sp>
          <p:nvSpPr>
            <p:cNvPr id="4" name="Freeform 4"/>
            <p:cNvSpPr/>
            <p:nvPr/>
          </p:nvSpPr>
          <p:spPr>
            <a:xfrm>
              <a:off x="0" y="0"/>
              <a:ext cx="4583605" cy="4788220"/>
            </a:xfrm>
            <a:custGeom>
              <a:avLst/>
              <a:gdLst/>
              <a:ahLst/>
              <a:cxnLst/>
              <a:rect l="l" t="t" r="r" b="b"/>
              <a:pathLst>
                <a:path w="4583605" h="4788220">
                  <a:moveTo>
                    <a:pt x="0" y="0"/>
                  </a:moveTo>
                  <a:lnTo>
                    <a:pt x="4583605" y="0"/>
                  </a:lnTo>
                  <a:lnTo>
                    <a:pt x="4583605"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4583605" cy="4769170"/>
            </a:xfrm>
            <a:prstGeom prst="rect">
              <a:avLst/>
            </a:prstGeom>
          </p:spPr>
          <p:txBody>
            <a:bodyPr lIns="50800" tIns="50800" rIns="50800" bIns="50800" rtlCol="0" anchor="ctr"/>
            <a:lstStyle/>
            <a:p>
              <a:pPr algn="ctr">
                <a:lnSpc>
                  <a:spcPts val="1387"/>
                </a:lnSpc>
              </a:pPr>
              <a:endParaRPr/>
            </a:p>
          </p:txBody>
        </p:sp>
      </p:grpSp>
      <p:grpSp>
        <p:nvGrpSpPr>
          <p:cNvPr id="6" name="Group 6"/>
          <p:cNvGrpSpPr/>
          <p:nvPr/>
        </p:nvGrpSpPr>
        <p:grpSpPr>
          <a:xfrm>
            <a:off x="2054482" y="2262850"/>
            <a:ext cx="5784422" cy="6645580"/>
            <a:chOff x="0" y="0"/>
            <a:chExt cx="812800" cy="933806"/>
          </a:xfrm>
        </p:grpSpPr>
        <p:sp>
          <p:nvSpPr>
            <p:cNvPr id="7" name="Freeform 7"/>
            <p:cNvSpPr/>
            <p:nvPr/>
          </p:nvSpPr>
          <p:spPr>
            <a:xfrm>
              <a:off x="0" y="0"/>
              <a:ext cx="812800" cy="933806"/>
            </a:xfrm>
            <a:custGeom>
              <a:avLst/>
              <a:gdLst/>
              <a:ahLst/>
              <a:cxnLst/>
              <a:rect l="l" t="t" r="r" b="b"/>
              <a:pathLst>
                <a:path w="812800" h="933806">
                  <a:moveTo>
                    <a:pt x="65582" y="0"/>
                  </a:moveTo>
                  <a:lnTo>
                    <a:pt x="747218" y="0"/>
                  </a:lnTo>
                  <a:cubicBezTo>
                    <a:pt x="783438" y="0"/>
                    <a:pt x="812800" y="29362"/>
                    <a:pt x="812800" y="65582"/>
                  </a:cubicBezTo>
                  <a:lnTo>
                    <a:pt x="812800" y="868224"/>
                  </a:lnTo>
                  <a:cubicBezTo>
                    <a:pt x="812800" y="885617"/>
                    <a:pt x="805890" y="902298"/>
                    <a:pt x="793591" y="914597"/>
                  </a:cubicBezTo>
                  <a:cubicBezTo>
                    <a:pt x="781292" y="926896"/>
                    <a:pt x="764611" y="933806"/>
                    <a:pt x="747218" y="933806"/>
                  </a:cubicBezTo>
                  <a:lnTo>
                    <a:pt x="65582" y="933806"/>
                  </a:lnTo>
                  <a:cubicBezTo>
                    <a:pt x="29362" y="933806"/>
                    <a:pt x="0" y="904444"/>
                    <a:pt x="0" y="868224"/>
                  </a:cubicBezTo>
                  <a:lnTo>
                    <a:pt x="0" y="65582"/>
                  </a:lnTo>
                  <a:cubicBezTo>
                    <a:pt x="0" y="29362"/>
                    <a:pt x="29362" y="0"/>
                    <a:pt x="65582" y="0"/>
                  </a:cubicBezTo>
                  <a:close/>
                </a:path>
              </a:pathLst>
            </a:custGeom>
            <a:blipFill>
              <a:blip r:embed="rId4"/>
              <a:stretch>
                <a:fillRect l="-36219" r="-36219"/>
              </a:stretch>
            </a:blipFill>
          </p:spPr>
        </p:sp>
      </p:grpSp>
      <p:grpSp>
        <p:nvGrpSpPr>
          <p:cNvPr id="8" name="Group 8"/>
          <p:cNvGrpSpPr/>
          <p:nvPr/>
        </p:nvGrpSpPr>
        <p:grpSpPr>
          <a:xfrm>
            <a:off x="2054482" y="4949018"/>
            <a:ext cx="5784422" cy="3959411"/>
            <a:chOff x="0" y="0"/>
            <a:chExt cx="1523469" cy="1042808"/>
          </a:xfrm>
        </p:grpSpPr>
        <p:sp>
          <p:nvSpPr>
            <p:cNvPr id="9" name="Freeform 9"/>
            <p:cNvSpPr/>
            <p:nvPr/>
          </p:nvSpPr>
          <p:spPr>
            <a:xfrm>
              <a:off x="0" y="0"/>
              <a:ext cx="1523469" cy="1042808"/>
            </a:xfrm>
            <a:custGeom>
              <a:avLst/>
              <a:gdLst/>
              <a:ahLst/>
              <a:cxnLst/>
              <a:rect l="l" t="t" r="r" b="b"/>
              <a:pathLst>
                <a:path w="1523469" h="1042808">
                  <a:moveTo>
                    <a:pt x="68259" y="0"/>
                  </a:moveTo>
                  <a:lnTo>
                    <a:pt x="1455210" y="0"/>
                  </a:lnTo>
                  <a:cubicBezTo>
                    <a:pt x="1473314" y="0"/>
                    <a:pt x="1490675" y="7192"/>
                    <a:pt x="1503476" y="19993"/>
                  </a:cubicBezTo>
                  <a:cubicBezTo>
                    <a:pt x="1516278" y="32794"/>
                    <a:pt x="1523469" y="50155"/>
                    <a:pt x="1523469" y="68259"/>
                  </a:cubicBezTo>
                  <a:lnTo>
                    <a:pt x="1523469" y="974549"/>
                  </a:lnTo>
                  <a:cubicBezTo>
                    <a:pt x="1523469" y="1012247"/>
                    <a:pt x="1492908" y="1042808"/>
                    <a:pt x="1455210" y="1042808"/>
                  </a:cubicBezTo>
                  <a:lnTo>
                    <a:pt x="68259" y="1042808"/>
                  </a:lnTo>
                  <a:cubicBezTo>
                    <a:pt x="50155" y="1042808"/>
                    <a:pt x="32794" y="1035616"/>
                    <a:pt x="19993" y="1022815"/>
                  </a:cubicBezTo>
                  <a:cubicBezTo>
                    <a:pt x="7192" y="1010014"/>
                    <a:pt x="0" y="992652"/>
                    <a:pt x="0" y="974549"/>
                  </a:cubicBezTo>
                  <a:lnTo>
                    <a:pt x="0" y="68259"/>
                  </a:lnTo>
                  <a:cubicBezTo>
                    <a:pt x="0" y="30561"/>
                    <a:pt x="30561" y="0"/>
                    <a:pt x="68259" y="0"/>
                  </a:cubicBezTo>
                  <a:close/>
                </a:path>
              </a:pathLst>
            </a:custGeom>
            <a:gradFill rotWithShape="1">
              <a:gsLst>
                <a:gs pos="0">
                  <a:srgbClr val="141519">
                    <a:alpha val="0"/>
                  </a:srgbClr>
                </a:gs>
                <a:gs pos="100000">
                  <a:srgbClr val="141519">
                    <a:alpha val="57000"/>
                  </a:srgbClr>
                </a:gs>
              </a:gsLst>
              <a:lin ang="5400000"/>
            </a:gradFill>
          </p:spPr>
        </p:sp>
        <p:sp>
          <p:nvSpPr>
            <p:cNvPr id="10" name="TextBox 10"/>
            <p:cNvSpPr txBox="1"/>
            <p:nvPr/>
          </p:nvSpPr>
          <p:spPr>
            <a:xfrm>
              <a:off x="0" y="19050"/>
              <a:ext cx="1523469" cy="1023758"/>
            </a:xfrm>
            <a:prstGeom prst="rect">
              <a:avLst/>
            </a:prstGeom>
          </p:spPr>
          <p:txBody>
            <a:bodyPr lIns="50800" tIns="50800" rIns="50800" bIns="50800" rtlCol="0" anchor="ctr"/>
            <a:lstStyle/>
            <a:p>
              <a:pPr algn="ctr">
                <a:lnSpc>
                  <a:spcPts val="1387"/>
                </a:lnSpc>
              </a:pPr>
              <a:endParaRPr/>
            </a:p>
          </p:txBody>
        </p:sp>
      </p:grpSp>
      <p:grpSp>
        <p:nvGrpSpPr>
          <p:cNvPr id="11" name="Group 11"/>
          <p:cNvGrpSpPr/>
          <p:nvPr/>
        </p:nvGrpSpPr>
        <p:grpSpPr>
          <a:xfrm>
            <a:off x="8932970" y="2262850"/>
            <a:ext cx="5434050" cy="705218"/>
            <a:chOff x="0" y="0"/>
            <a:chExt cx="1417549" cy="183966"/>
          </a:xfrm>
        </p:grpSpPr>
        <p:sp>
          <p:nvSpPr>
            <p:cNvPr id="12" name="Freeform 12"/>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13" name="TextBox 13"/>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14" name="Group 14"/>
          <p:cNvGrpSpPr/>
          <p:nvPr/>
        </p:nvGrpSpPr>
        <p:grpSpPr>
          <a:xfrm>
            <a:off x="8932970" y="3253947"/>
            <a:ext cx="5434050" cy="705218"/>
            <a:chOff x="0" y="0"/>
            <a:chExt cx="1417549" cy="183966"/>
          </a:xfrm>
        </p:grpSpPr>
        <p:sp>
          <p:nvSpPr>
            <p:cNvPr id="15" name="Freeform 15"/>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16" name="TextBox 16"/>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17" name="Group 17"/>
          <p:cNvGrpSpPr/>
          <p:nvPr/>
        </p:nvGrpSpPr>
        <p:grpSpPr>
          <a:xfrm>
            <a:off x="8932970" y="4243800"/>
            <a:ext cx="5434050" cy="705218"/>
            <a:chOff x="0" y="0"/>
            <a:chExt cx="1417549" cy="183966"/>
          </a:xfrm>
        </p:grpSpPr>
        <p:sp>
          <p:nvSpPr>
            <p:cNvPr id="18" name="Freeform 18"/>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19" name="TextBox 19"/>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20" name="Group 20"/>
          <p:cNvGrpSpPr/>
          <p:nvPr/>
        </p:nvGrpSpPr>
        <p:grpSpPr>
          <a:xfrm>
            <a:off x="8932970" y="5233653"/>
            <a:ext cx="5434050" cy="705218"/>
            <a:chOff x="0" y="0"/>
            <a:chExt cx="1417549" cy="183966"/>
          </a:xfrm>
        </p:grpSpPr>
        <p:sp>
          <p:nvSpPr>
            <p:cNvPr id="21" name="Freeform 21"/>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22" name="TextBox 22"/>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23" name="Group 23"/>
          <p:cNvGrpSpPr/>
          <p:nvPr/>
        </p:nvGrpSpPr>
        <p:grpSpPr>
          <a:xfrm>
            <a:off x="8932970" y="6223506"/>
            <a:ext cx="5434050" cy="705218"/>
            <a:chOff x="0" y="0"/>
            <a:chExt cx="1417549" cy="183966"/>
          </a:xfrm>
        </p:grpSpPr>
        <p:sp>
          <p:nvSpPr>
            <p:cNvPr id="24" name="Freeform 24"/>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25" name="TextBox 25"/>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26" name="Group 26"/>
          <p:cNvGrpSpPr/>
          <p:nvPr/>
        </p:nvGrpSpPr>
        <p:grpSpPr>
          <a:xfrm>
            <a:off x="8932970" y="7213358"/>
            <a:ext cx="5434050" cy="705218"/>
            <a:chOff x="0" y="0"/>
            <a:chExt cx="1417549" cy="183966"/>
          </a:xfrm>
        </p:grpSpPr>
        <p:sp>
          <p:nvSpPr>
            <p:cNvPr id="27" name="Freeform 27"/>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28" name="TextBox 28"/>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29" name="Group 29"/>
          <p:cNvGrpSpPr/>
          <p:nvPr/>
        </p:nvGrpSpPr>
        <p:grpSpPr>
          <a:xfrm>
            <a:off x="8932970" y="8203211"/>
            <a:ext cx="5434050" cy="705218"/>
            <a:chOff x="0" y="0"/>
            <a:chExt cx="1417549" cy="183966"/>
          </a:xfrm>
        </p:grpSpPr>
        <p:sp>
          <p:nvSpPr>
            <p:cNvPr id="30" name="Freeform 30"/>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31" name="TextBox 31"/>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sp>
        <p:nvSpPr>
          <p:cNvPr id="32" name="TextBox 32"/>
          <p:cNvSpPr txBox="1"/>
          <p:nvPr/>
        </p:nvSpPr>
        <p:spPr>
          <a:xfrm>
            <a:off x="1795032" y="930452"/>
            <a:ext cx="1302079"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ginyard</a:t>
            </a:r>
          </a:p>
        </p:txBody>
      </p:sp>
      <p:sp>
        <p:nvSpPr>
          <p:cNvPr id="33" name="TextBox 33"/>
          <p:cNvSpPr txBox="1"/>
          <p:nvPr/>
        </p:nvSpPr>
        <p:spPr>
          <a:xfrm>
            <a:off x="9423448" y="2515621"/>
            <a:ext cx="3088392" cy="285404"/>
          </a:xfrm>
          <a:prstGeom prst="rect">
            <a:avLst/>
          </a:prstGeom>
        </p:spPr>
        <p:txBody>
          <a:bodyPr lIns="0" tIns="0" rIns="0" bIns="0" rtlCol="0" anchor="t">
            <a:spAutoFit/>
          </a:bodyPr>
          <a:lstStyle/>
          <a:p>
            <a:pPr algn="l">
              <a:lnSpc>
                <a:spcPts val="1793"/>
              </a:lnSpc>
            </a:pPr>
            <a:r>
              <a:rPr lang="en-US" sz="2037">
                <a:solidFill>
                  <a:srgbClr val="FFFFFF"/>
                </a:solidFill>
                <a:latin typeface="Arial"/>
                <a:ea typeface="Arial"/>
                <a:cs typeface="Arial"/>
                <a:sym typeface="Arial"/>
              </a:rPr>
              <a:t>Introduction</a:t>
            </a:r>
          </a:p>
        </p:txBody>
      </p:sp>
      <p:sp>
        <p:nvSpPr>
          <p:cNvPr id="34" name="TextBox 34"/>
          <p:cNvSpPr txBox="1"/>
          <p:nvPr/>
        </p:nvSpPr>
        <p:spPr>
          <a:xfrm>
            <a:off x="9423448" y="3506718"/>
            <a:ext cx="3088392" cy="285404"/>
          </a:xfrm>
          <a:prstGeom prst="rect">
            <a:avLst/>
          </a:prstGeom>
        </p:spPr>
        <p:txBody>
          <a:bodyPr lIns="0" tIns="0" rIns="0" bIns="0" rtlCol="0" anchor="t">
            <a:spAutoFit/>
          </a:bodyPr>
          <a:lstStyle/>
          <a:p>
            <a:pPr algn="l">
              <a:lnSpc>
                <a:spcPts val="1793"/>
              </a:lnSpc>
            </a:pPr>
            <a:r>
              <a:rPr lang="en-US" sz="2037">
                <a:solidFill>
                  <a:srgbClr val="FFFFFF"/>
                </a:solidFill>
                <a:latin typeface="Arial"/>
                <a:ea typeface="Arial"/>
                <a:cs typeface="Arial"/>
                <a:sym typeface="Arial"/>
              </a:rPr>
              <a:t>Aim of the Project</a:t>
            </a:r>
          </a:p>
        </p:txBody>
      </p:sp>
      <p:sp>
        <p:nvSpPr>
          <p:cNvPr id="35" name="TextBox 35"/>
          <p:cNvSpPr txBox="1"/>
          <p:nvPr/>
        </p:nvSpPr>
        <p:spPr>
          <a:xfrm>
            <a:off x="2670283" y="6589357"/>
            <a:ext cx="4238502" cy="1038387"/>
          </a:xfrm>
          <a:prstGeom prst="rect">
            <a:avLst/>
          </a:prstGeom>
        </p:spPr>
        <p:txBody>
          <a:bodyPr lIns="0" tIns="0" rIns="0" bIns="0" rtlCol="0" anchor="t">
            <a:spAutoFit/>
          </a:bodyPr>
          <a:lstStyle/>
          <a:p>
            <a:pPr algn="l">
              <a:lnSpc>
                <a:spcPts val="6406"/>
              </a:lnSpc>
            </a:pPr>
            <a:r>
              <a:rPr lang="en-US" sz="7280" b="1" spc="-116">
                <a:solidFill>
                  <a:srgbClr val="27DDDF"/>
                </a:solidFill>
                <a:latin typeface="Arial Bold"/>
                <a:ea typeface="Arial Bold"/>
                <a:cs typeface="Arial Bold"/>
                <a:sym typeface="Arial Bold"/>
              </a:rPr>
              <a:t>Contents</a:t>
            </a:r>
          </a:p>
        </p:txBody>
      </p:sp>
      <p:sp>
        <p:nvSpPr>
          <p:cNvPr id="36" name="TextBox 36"/>
          <p:cNvSpPr txBox="1"/>
          <p:nvPr/>
        </p:nvSpPr>
        <p:spPr>
          <a:xfrm>
            <a:off x="9423448" y="4496571"/>
            <a:ext cx="3088392" cy="285404"/>
          </a:xfrm>
          <a:prstGeom prst="rect">
            <a:avLst/>
          </a:prstGeom>
        </p:spPr>
        <p:txBody>
          <a:bodyPr lIns="0" tIns="0" rIns="0" bIns="0" rtlCol="0" anchor="t">
            <a:spAutoFit/>
          </a:bodyPr>
          <a:lstStyle/>
          <a:p>
            <a:pPr algn="l">
              <a:lnSpc>
                <a:spcPts val="1793"/>
              </a:lnSpc>
            </a:pPr>
            <a:r>
              <a:rPr lang="en-US" sz="2037">
                <a:solidFill>
                  <a:srgbClr val="FFFFFF"/>
                </a:solidFill>
                <a:latin typeface="Arial"/>
                <a:ea typeface="Arial"/>
                <a:cs typeface="Arial"/>
                <a:sym typeface="Arial"/>
              </a:rPr>
              <a:t>Objectives</a:t>
            </a:r>
          </a:p>
        </p:txBody>
      </p:sp>
      <p:sp>
        <p:nvSpPr>
          <p:cNvPr id="37" name="TextBox 37"/>
          <p:cNvSpPr txBox="1"/>
          <p:nvPr/>
        </p:nvSpPr>
        <p:spPr>
          <a:xfrm>
            <a:off x="9423448" y="5486424"/>
            <a:ext cx="3088392" cy="285404"/>
          </a:xfrm>
          <a:prstGeom prst="rect">
            <a:avLst/>
          </a:prstGeom>
        </p:spPr>
        <p:txBody>
          <a:bodyPr lIns="0" tIns="0" rIns="0" bIns="0" rtlCol="0" anchor="t">
            <a:spAutoFit/>
          </a:bodyPr>
          <a:lstStyle/>
          <a:p>
            <a:pPr algn="l">
              <a:lnSpc>
                <a:spcPts val="1793"/>
              </a:lnSpc>
            </a:pPr>
            <a:r>
              <a:rPr lang="en-US" sz="2037">
                <a:solidFill>
                  <a:srgbClr val="FFFFFF"/>
                </a:solidFill>
                <a:latin typeface="Arial"/>
                <a:ea typeface="Arial"/>
                <a:cs typeface="Arial"/>
                <a:sym typeface="Arial"/>
              </a:rPr>
              <a:t>System Requirements</a:t>
            </a:r>
          </a:p>
        </p:txBody>
      </p:sp>
      <p:sp>
        <p:nvSpPr>
          <p:cNvPr id="38" name="TextBox 38"/>
          <p:cNvSpPr txBox="1"/>
          <p:nvPr/>
        </p:nvSpPr>
        <p:spPr>
          <a:xfrm>
            <a:off x="9423448" y="6476276"/>
            <a:ext cx="3088392" cy="285404"/>
          </a:xfrm>
          <a:prstGeom prst="rect">
            <a:avLst/>
          </a:prstGeom>
        </p:spPr>
        <p:txBody>
          <a:bodyPr lIns="0" tIns="0" rIns="0" bIns="0" rtlCol="0" anchor="t">
            <a:spAutoFit/>
          </a:bodyPr>
          <a:lstStyle/>
          <a:p>
            <a:pPr algn="l">
              <a:lnSpc>
                <a:spcPts val="1793"/>
              </a:lnSpc>
            </a:pPr>
            <a:r>
              <a:rPr lang="en-US" sz="2037">
                <a:solidFill>
                  <a:srgbClr val="FFFFFF"/>
                </a:solidFill>
                <a:latin typeface="Arial"/>
                <a:ea typeface="Arial"/>
                <a:cs typeface="Arial"/>
                <a:sym typeface="Arial"/>
              </a:rPr>
              <a:t>UML Diagrams</a:t>
            </a:r>
          </a:p>
        </p:txBody>
      </p:sp>
      <p:sp>
        <p:nvSpPr>
          <p:cNvPr id="39" name="TextBox 39"/>
          <p:cNvSpPr txBox="1"/>
          <p:nvPr/>
        </p:nvSpPr>
        <p:spPr>
          <a:xfrm>
            <a:off x="9423448" y="7466129"/>
            <a:ext cx="3088392" cy="285404"/>
          </a:xfrm>
          <a:prstGeom prst="rect">
            <a:avLst/>
          </a:prstGeom>
        </p:spPr>
        <p:txBody>
          <a:bodyPr lIns="0" tIns="0" rIns="0" bIns="0" rtlCol="0" anchor="t">
            <a:spAutoFit/>
          </a:bodyPr>
          <a:lstStyle/>
          <a:p>
            <a:pPr algn="l">
              <a:lnSpc>
                <a:spcPts val="1793"/>
              </a:lnSpc>
            </a:pPr>
            <a:r>
              <a:rPr lang="en-US" sz="2037">
                <a:solidFill>
                  <a:srgbClr val="FFFFFF"/>
                </a:solidFill>
                <a:latin typeface="Arial"/>
                <a:ea typeface="Arial"/>
                <a:cs typeface="Arial"/>
                <a:sym typeface="Arial"/>
              </a:rPr>
              <a:t>Tech Stack</a:t>
            </a:r>
          </a:p>
        </p:txBody>
      </p:sp>
      <p:sp>
        <p:nvSpPr>
          <p:cNvPr id="40" name="TextBox 40"/>
          <p:cNvSpPr txBox="1"/>
          <p:nvPr/>
        </p:nvSpPr>
        <p:spPr>
          <a:xfrm>
            <a:off x="9423448" y="8340398"/>
            <a:ext cx="3088392" cy="507045"/>
          </a:xfrm>
          <a:prstGeom prst="rect">
            <a:avLst/>
          </a:prstGeom>
        </p:spPr>
        <p:txBody>
          <a:bodyPr lIns="0" tIns="0" rIns="0" bIns="0" rtlCol="0" anchor="t">
            <a:spAutoFit/>
          </a:bodyPr>
          <a:lstStyle/>
          <a:p>
            <a:pPr algn="l">
              <a:lnSpc>
                <a:spcPts val="1793"/>
              </a:lnSpc>
            </a:pPr>
            <a:r>
              <a:rPr lang="en-US" sz="2037">
                <a:solidFill>
                  <a:srgbClr val="FFFFFF"/>
                </a:solidFill>
                <a:latin typeface="Arial"/>
                <a:ea typeface="Arial"/>
                <a:cs typeface="Arial"/>
                <a:sym typeface="Arial"/>
              </a:rPr>
              <a:t>Project Modules &amp; Project Screenshots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5112338" y="-7228893"/>
            <a:ext cx="11404113" cy="11487660"/>
          </a:xfrm>
          <a:custGeom>
            <a:avLst/>
            <a:gdLst/>
            <a:ahLst/>
            <a:cxnLst/>
            <a:rect l="l" t="t" r="r" b="b"/>
            <a:pathLst>
              <a:path w="11404113" h="11487660">
                <a:moveTo>
                  <a:pt x="0" y="0"/>
                </a:moveTo>
                <a:lnTo>
                  <a:pt x="11404113" y="0"/>
                </a:lnTo>
                <a:lnTo>
                  <a:pt x="11404113" y="11487660"/>
                </a:lnTo>
                <a:lnTo>
                  <a:pt x="0" y="114876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795032" y="930452"/>
            <a:ext cx="1847600"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sp>
        <p:nvSpPr>
          <p:cNvPr id="5" name="TextBox 5"/>
          <p:cNvSpPr txBox="1"/>
          <p:nvPr/>
        </p:nvSpPr>
        <p:spPr>
          <a:xfrm>
            <a:off x="4364800" y="2224750"/>
            <a:ext cx="9558399" cy="1505800"/>
          </a:xfrm>
          <a:prstGeom prst="rect">
            <a:avLst/>
          </a:prstGeom>
        </p:spPr>
        <p:txBody>
          <a:bodyPr lIns="0" tIns="0" rIns="0" bIns="0" rtlCol="0" anchor="t">
            <a:spAutoFit/>
          </a:bodyPr>
          <a:lstStyle/>
          <a:p>
            <a:pPr algn="ctr">
              <a:lnSpc>
                <a:spcPts val="10048"/>
              </a:lnSpc>
            </a:pPr>
            <a:r>
              <a:rPr lang="en-US" sz="9662" b="1" spc="-405">
                <a:solidFill>
                  <a:srgbClr val="FFFFFF"/>
                </a:solidFill>
                <a:latin typeface="Arial Bold"/>
                <a:ea typeface="Arial Bold"/>
                <a:cs typeface="Arial Bold"/>
                <a:sym typeface="Arial Bold"/>
              </a:rPr>
              <a:t>Introduction</a:t>
            </a:r>
          </a:p>
        </p:txBody>
      </p:sp>
      <p:grpSp>
        <p:nvGrpSpPr>
          <p:cNvPr id="6" name="Group 6"/>
          <p:cNvGrpSpPr/>
          <p:nvPr/>
        </p:nvGrpSpPr>
        <p:grpSpPr>
          <a:xfrm rot="-851681">
            <a:off x="808966" y="7541919"/>
            <a:ext cx="21825170" cy="18180272"/>
            <a:chOff x="0" y="0"/>
            <a:chExt cx="5748193" cy="4788220"/>
          </a:xfrm>
        </p:grpSpPr>
        <p:sp>
          <p:nvSpPr>
            <p:cNvPr id="7" name="Freeform 7"/>
            <p:cNvSpPr/>
            <p:nvPr/>
          </p:nvSpPr>
          <p:spPr>
            <a:xfrm>
              <a:off x="0" y="0"/>
              <a:ext cx="5748193" cy="4788220"/>
            </a:xfrm>
            <a:custGeom>
              <a:avLst/>
              <a:gdLst/>
              <a:ahLst/>
              <a:cxnLst/>
              <a:rect l="l" t="t" r="r" b="b"/>
              <a:pathLst>
                <a:path w="5748193" h="4788220">
                  <a:moveTo>
                    <a:pt x="0" y="0"/>
                  </a:moveTo>
                  <a:lnTo>
                    <a:pt x="5748193" y="0"/>
                  </a:lnTo>
                  <a:lnTo>
                    <a:pt x="5748193"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8" name="TextBox 8"/>
            <p:cNvSpPr txBox="1"/>
            <p:nvPr/>
          </p:nvSpPr>
          <p:spPr>
            <a:xfrm>
              <a:off x="0" y="19050"/>
              <a:ext cx="5748193" cy="4769170"/>
            </a:xfrm>
            <a:prstGeom prst="rect">
              <a:avLst/>
            </a:prstGeom>
          </p:spPr>
          <p:txBody>
            <a:bodyPr lIns="50800" tIns="50800" rIns="50800" bIns="50800" rtlCol="0" anchor="ctr"/>
            <a:lstStyle/>
            <a:p>
              <a:pPr algn="ctr">
                <a:lnSpc>
                  <a:spcPts val="1387"/>
                </a:lnSpc>
              </a:pPr>
              <a:endParaRPr/>
            </a:p>
          </p:txBody>
        </p:sp>
      </p:grpSp>
      <p:sp>
        <p:nvSpPr>
          <p:cNvPr id="9" name="TextBox 9"/>
          <p:cNvSpPr txBox="1"/>
          <p:nvPr/>
        </p:nvSpPr>
        <p:spPr>
          <a:xfrm>
            <a:off x="2940136" y="4256169"/>
            <a:ext cx="13082352" cy="3610568"/>
          </a:xfrm>
          <a:prstGeom prst="rect">
            <a:avLst/>
          </a:prstGeom>
        </p:spPr>
        <p:txBody>
          <a:bodyPr lIns="0" tIns="0" rIns="0" bIns="0" rtlCol="0" anchor="t">
            <a:spAutoFit/>
          </a:bodyPr>
          <a:lstStyle/>
          <a:p>
            <a:pPr algn="just">
              <a:lnSpc>
                <a:spcPts val="3170"/>
              </a:lnSpc>
            </a:pPr>
            <a:r>
              <a:rPr lang="en-US" sz="1843">
                <a:solidFill>
                  <a:srgbClr val="FFFFFF"/>
                </a:solidFill>
                <a:latin typeface="Arial"/>
                <a:ea typeface="Arial"/>
                <a:cs typeface="Arial"/>
                <a:sym typeface="Arial"/>
              </a:rPr>
              <a:t>The Soft Bank Online Banking System is designed to offer customers a seamless, secure, and efficient platform to manage their banking needs over the internet. Traditional banking processes often require customers to visit a branch for tasks such as checking balances, transferring funds, and updating personal details. Soft Bank’s Online Banking System automates these functions, allowing users to access their accounts anytime, anywhere, using their computers or mobile devices. With features such as balance inquiry, funds transfer via NEFT and UPI, and the ability to update personal information, this system enhances user convenience and banking flexibility. Additionally, it focuses on providing a secure environment for all transactions, clear communication regarding fees, and a user-friendly interface, ensuring a smooth banking experience. The primary goal of the Soft Bank Online Banking System is to offer fast, secure, and accessible banking services while ensuring customer satisfaction through streamlined processes.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5112338" y="-7228893"/>
            <a:ext cx="11404113" cy="11487660"/>
          </a:xfrm>
          <a:custGeom>
            <a:avLst/>
            <a:gdLst/>
            <a:ahLst/>
            <a:cxnLst/>
            <a:rect l="l" t="t" r="r" b="b"/>
            <a:pathLst>
              <a:path w="11404113" h="11487660">
                <a:moveTo>
                  <a:pt x="0" y="0"/>
                </a:moveTo>
                <a:lnTo>
                  <a:pt x="11404113" y="0"/>
                </a:lnTo>
                <a:lnTo>
                  <a:pt x="11404113" y="11487660"/>
                </a:lnTo>
                <a:lnTo>
                  <a:pt x="0" y="114876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795032" y="930452"/>
            <a:ext cx="1847600"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sp>
        <p:nvSpPr>
          <p:cNvPr id="5" name="TextBox 5"/>
          <p:cNvSpPr txBox="1"/>
          <p:nvPr/>
        </p:nvSpPr>
        <p:spPr>
          <a:xfrm>
            <a:off x="4134367" y="2224750"/>
            <a:ext cx="10427192" cy="1505800"/>
          </a:xfrm>
          <a:prstGeom prst="rect">
            <a:avLst/>
          </a:prstGeom>
        </p:spPr>
        <p:txBody>
          <a:bodyPr lIns="0" tIns="0" rIns="0" bIns="0" rtlCol="0" anchor="t">
            <a:spAutoFit/>
          </a:bodyPr>
          <a:lstStyle/>
          <a:p>
            <a:pPr algn="ctr">
              <a:lnSpc>
                <a:spcPts val="10048"/>
              </a:lnSpc>
            </a:pPr>
            <a:r>
              <a:rPr lang="en-US" sz="9662" b="1" spc="-405">
                <a:solidFill>
                  <a:srgbClr val="FFFFFF"/>
                </a:solidFill>
                <a:latin typeface="Arial Bold"/>
                <a:ea typeface="Arial Bold"/>
                <a:cs typeface="Arial Bold"/>
                <a:sym typeface="Arial Bold"/>
              </a:rPr>
              <a:t>Aim of the Project</a:t>
            </a:r>
          </a:p>
        </p:txBody>
      </p:sp>
      <p:grpSp>
        <p:nvGrpSpPr>
          <p:cNvPr id="6" name="Group 6"/>
          <p:cNvGrpSpPr/>
          <p:nvPr/>
        </p:nvGrpSpPr>
        <p:grpSpPr>
          <a:xfrm rot="-851681">
            <a:off x="808966" y="7541919"/>
            <a:ext cx="21825170" cy="18180272"/>
            <a:chOff x="0" y="0"/>
            <a:chExt cx="5748193" cy="4788220"/>
          </a:xfrm>
        </p:grpSpPr>
        <p:sp>
          <p:nvSpPr>
            <p:cNvPr id="7" name="Freeform 7"/>
            <p:cNvSpPr/>
            <p:nvPr/>
          </p:nvSpPr>
          <p:spPr>
            <a:xfrm>
              <a:off x="0" y="0"/>
              <a:ext cx="5748193" cy="4788220"/>
            </a:xfrm>
            <a:custGeom>
              <a:avLst/>
              <a:gdLst/>
              <a:ahLst/>
              <a:cxnLst/>
              <a:rect l="l" t="t" r="r" b="b"/>
              <a:pathLst>
                <a:path w="5748193" h="4788220">
                  <a:moveTo>
                    <a:pt x="0" y="0"/>
                  </a:moveTo>
                  <a:lnTo>
                    <a:pt x="5748193" y="0"/>
                  </a:lnTo>
                  <a:lnTo>
                    <a:pt x="5748193"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8" name="TextBox 8"/>
            <p:cNvSpPr txBox="1"/>
            <p:nvPr/>
          </p:nvSpPr>
          <p:spPr>
            <a:xfrm>
              <a:off x="0" y="19050"/>
              <a:ext cx="5748193" cy="4769170"/>
            </a:xfrm>
            <a:prstGeom prst="rect">
              <a:avLst/>
            </a:prstGeom>
          </p:spPr>
          <p:txBody>
            <a:bodyPr lIns="50800" tIns="50800" rIns="50800" bIns="50800" rtlCol="0" anchor="ctr"/>
            <a:lstStyle/>
            <a:p>
              <a:pPr algn="ctr">
                <a:lnSpc>
                  <a:spcPts val="1387"/>
                </a:lnSpc>
              </a:pPr>
              <a:endParaRPr/>
            </a:p>
          </p:txBody>
        </p:sp>
      </p:grpSp>
      <p:sp>
        <p:nvSpPr>
          <p:cNvPr id="9" name="TextBox 9"/>
          <p:cNvSpPr txBox="1"/>
          <p:nvPr/>
        </p:nvSpPr>
        <p:spPr>
          <a:xfrm>
            <a:off x="2940136" y="4813524"/>
            <a:ext cx="13082352" cy="2918917"/>
          </a:xfrm>
          <a:prstGeom prst="rect">
            <a:avLst/>
          </a:prstGeom>
        </p:spPr>
        <p:txBody>
          <a:bodyPr lIns="0" tIns="0" rIns="0" bIns="0" rtlCol="0" anchor="t">
            <a:spAutoFit/>
          </a:bodyPr>
          <a:lstStyle/>
          <a:p>
            <a:pPr algn="just">
              <a:lnSpc>
                <a:spcPts val="3858"/>
              </a:lnSpc>
            </a:pPr>
            <a:r>
              <a:rPr lang="en-US" sz="2243">
                <a:solidFill>
                  <a:srgbClr val="FFFFFF"/>
                </a:solidFill>
                <a:latin typeface="Arial"/>
                <a:ea typeface="Arial"/>
                <a:cs typeface="Arial"/>
                <a:sym typeface="Arial"/>
              </a:rPr>
              <a:t>Our aim is to provide a convenient and secure platform for users to manage their banking activities over the internet. This system automates various banking tasks such as balance inquiry, fund transfers, profile updates, and account statement generation, making banking services accessible anytime and anywhere. Additionally, it ensures the security of user data and transactions, while offering easy account management, fund transfer options, and personalized settings for a seamless banking experience.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5711609" y="2406750"/>
            <a:ext cx="7456294" cy="1047788"/>
            <a:chOff x="0" y="0"/>
            <a:chExt cx="2892032" cy="406400"/>
          </a:xfrm>
        </p:grpSpPr>
        <p:sp>
          <p:nvSpPr>
            <p:cNvPr id="4" name="Freeform 4"/>
            <p:cNvSpPr/>
            <p:nvPr/>
          </p:nvSpPr>
          <p:spPr>
            <a:xfrm>
              <a:off x="0" y="0"/>
              <a:ext cx="2892032" cy="406400"/>
            </a:xfrm>
            <a:custGeom>
              <a:avLst/>
              <a:gdLst/>
              <a:ahLst/>
              <a:cxnLst/>
              <a:rect l="l" t="t" r="r" b="b"/>
              <a:pathLst>
                <a:path w="2892032" h="406400">
                  <a:moveTo>
                    <a:pt x="2688832" y="0"/>
                  </a:moveTo>
                  <a:cubicBezTo>
                    <a:pt x="2801057" y="0"/>
                    <a:pt x="2892032" y="90976"/>
                    <a:pt x="2892032" y="203200"/>
                  </a:cubicBezTo>
                  <a:cubicBezTo>
                    <a:pt x="2892032" y="315424"/>
                    <a:pt x="2801057" y="406400"/>
                    <a:pt x="268883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9525" cap="sq">
              <a:solidFill>
                <a:srgbClr val="FFFFFF"/>
              </a:solidFill>
              <a:prstDash val="solid"/>
              <a:miter/>
            </a:ln>
          </p:spPr>
        </p:sp>
        <p:sp>
          <p:nvSpPr>
            <p:cNvPr id="5" name="TextBox 5"/>
            <p:cNvSpPr txBox="1"/>
            <p:nvPr/>
          </p:nvSpPr>
          <p:spPr>
            <a:xfrm>
              <a:off x="0" y="-38100"/>
              <a:ext cx="2892032" cy="444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7724775"/>
            <a:ext cx="18288000" cy="6686550"/>
            <a:chOff x="0" y="0"/>
            <a:chExt cx="4816593" cy="1761067"/>
          </a:xfrm>
        </p:grpSpPr>
        <p:sp>
          <p:nvSpPr>
            <p:cNvPr id="7" name="Freeform 7"/>
            <p:cNvSpPr/>
            <p:nvPr/>
          </p:nvSpPr>
          <p:spPr>
            <a:xfrm>
              <a:off x="0" y="0"/>
              <a:ext cx="4816592" cy="1761067"/>
            </a:xfrm>
            <a:custGeom>
              <a:avLst/>
              <a:gdLst/>
              <a:ahLst/>
              <a:cxnLst/>
              <a:rect l="l" t="t" r="r" b="b"/>
              <a:pathLst>
                <a:path w="4816592" h="1761067">
                  <a:moveTo>
                    <a:pt x="0" y="0"/>
                  </a:moveTo>
                  <a:lnTo>
                    <a:pt x="4816592" y="0"/>
                  </a:lnTo>
                  <a:lnTo>
                    <a:pt x="4816592" y="1761067"/>
                  </a:lnTo>
                  <a:lnTo>
                    <a:pt x="0" y="1761067"/>
                  </a:lnTo>
                  <a:close/>
                </a:path>
              </a:pathLst>
            </a:custGeom>
            <a:gradFill rotWithShape="1">
              <a:gsLst>
                <a:gs pos="0">
                  <a:srgbClr val="2D2E34">
                    <a:alpha val="0"/>
                  </a:srgbClr>
                </a:gs>
                <a:gs pos="100000">
                  <a:srgbClr val="2D2E34">
                    <a:alpha val="100000"/>
                  </a:srgbClr>
                </a:gs>
              </a:gsLst>
              <a:lin ang="5400000"/>
            </a:gradFill>
          </p:spPr>
        </p:sp>
        <p:sp>
          <p:nvSpPr>
            <p:cNvPr id="8" name="TextBox 8"/>
            <p:cNvSpPr txBox="1"/>
            <p:nvPr/>
          </p:nvSpPr>
          <p:spPr>
            <a:xfrm>
              <a:off x="0" y="19050"/>
              <a:ext cx="4816593" cy="1742017"/>
            </a:xfrm>
            <a:prstGeom prst="rect">
              <a:avLst/>
            </a:prstGeom>
          </p:spPr>
          <p:txBody>
            <a:bodyPr lIns="50800" tIns="50800" rIns="50800" bIns="50800" rtlCol="0" anchor="ctr"/>
            <a:lstStyle/>
            <a:p>
              <a:pPr algn="ctr">
                <a:lnSpc>
                  <a:spcPts val="1387"/>
                </a:lnSpc>
              </a:pPr>
              <a:endParaRPr/>
            </a:p>
          </p:txBody>
        </p:sp>
      </p:grpSp>
      <p:grpSp>
        <p:nvGrpSpPr>
          <p:cNvPr id="9" name="Group 9"/>
          <p:cNvGrpSpPr/>
          <p:nvPr/>
        </p:nvGrpSpPr>
        <p:grpSpPr>
          <a:xfrm>
            <a:off x="2054482" y="5463887"/>
            <a:ext cx="2546867" cy="3444543"/>
            <a:chOff x="0" y="0"/>
            <a:chExt cx="670780" cy="907205"/>
          </a:xfrm>
        </p:grpSpPr>
        <p:sp>
          <p:nvSpPr>
            <p:cNvPr id="10" name="Freeform 10"/>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gradFill rotWithShape="1">
              <a:gsLst>
                <a:gs pos="0">
                  <a:srgbClr val="0C4A5B">
                    <a:alpha val="100000"/>
                  </a:srgbClr>
                </a:gs>
                <a:gs pos="100000">
                  <a:srgbClr val="27DDDF">
                    <a:alpha val="100000"/>
                  </a:srgbClr>
                </a:gs>
              </a:gsLst>
              <a:lin ang="2700000"/>
            </a:gradFill>
          </p:spPr>
        </p:sp>
        <p:sp>
          <p:nvSpPr>
            <p:cNvPr id="11" name="TextBox 11"/>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12" name="Group 12"/>
          <p:cNvGrpSpPr/>
          <p:nvPr/>
        </p:nvGrpSpPr>
        <p:grpSpPr>
          <a:xfrm>
            <a:off x="4911865" y="5463887"/>
            <a:ext cx="2546867" cy="3444543"/>
            <a:chOff x="0" y="0"/>
            <a:chExt cx="670780" cy="907205"/>
          </a:xfrm>
        </p:grpSpPr>
        <p:sp>
          <p:nvSpPr>
            <p:cNvPr id="13" name="Freeform 13"/>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solidFill>
              <a:srgbClr val="202127"/>
            </a:solidFill>
          </p:spPr>
        </p:sp>
        <p:sp>
          <p:nvSpPr>
            <p:cNvPr id="14" name="TextBox 14"/>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15" name="Group 15"/>
          <p:cNvGrpSpPr/>
          <p:nvPr/>
        </p:nvGrpSpPr>
        <p:grpSpPr>
          <a:xfrm>
            <a:off x="7766450" y="5463887"/>
            <a:ext cx="2546867" cy="3444543"/>
            <a:chOff x="0" y="0"/>
            <a:chExt cx="670780" cy="907205"/>
          </a:xfrm>
        </p:grpSpPr>
        <p:sp>
          <p:nvSpPr>
            <p:cNvPr id="16" name="Freeform 16"/>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solidFill>
              <a:srgbClr val="202127"/>
            </a:solidFill>
          </p:spPr>
        </p:sp>
        <p:sp>
          <p:nvSpPr>
            <p:cNvPr id="17" name="TextBox 17"/>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18" name="Group 18"/>
          <p:cNvGrpSpPr/>
          <p:nvPr/>
        </p:nvGrpSpPr>
        <p:grpSpPr>
          <a:xfrm>
            <a:off x="10621036" y="5463887"/>
            <a:ext cx="2546867" cy="3444543"/>
            <a:chOff x="0" y="0"/>
            <a:chExt cx="670780" cy="907205"/>
          </a:xfrm>
        </p:grpSpPr>
        <p:sp>
          <p:nvSpPr>
            <p:cNvPr id="19" name="Freeform 19"/>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solidFill>
              <a:srgbClr val="202127"/>
            </a:solidFill>
          </p:spPr>
        </p:sp>
        <p:sp>
          <p:nvSpPr>
            <p:cNvPr id="20" name="TextBox 20"/>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21" name="Group 21"/>
          <p:cNvGrpSpPr/>
          <p:nvPr/>
        </p:nvGrpSpPr>
        <p:grpSpPr>
          <a:xfrm>
            <a:off x="13475621" y="5463887"/>
            <a:ext cx="2546867" cy="3444543"/>
            <a:chOff x="0" y="0"/>
            <a:chExt cx="670780" cy="907205"/>
          </a:xfrm>
        </p:grpSpPr>
        <p:sp>
          <p:nvSpPr>
            <p:cNvPr id="22" name="Freeform 22"/>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solidFill>
              <a:srgbClr val="202127"/>
            </a:solidFill>
          </p:spPr>
        </p:sp>
        <p:sp>
          <p:nvSpPr>
            <p:cNvPr id="23" name="TextBox 23"/>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24" name="Group 24"/>
          <p:cNvGrpSpPr/>
          <p:nvPr/>
        </p:nvGrpSpPr>
        <p:grpSpPr>
          <a:xfrm>
            <a:off x="6719937" y="8230201"/>
            <a:ext cx="422397" cy="422397"/>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FFFFFF"/>
              </a:solidFill>
              <a:prstDash val="solid"/>
              <a:miter/>
            </a:ln>
          </p:spPr>
        </p:sp>
        <p:sp>
          <p:nvSpPr>
            <p:cNvPr id="26" name="TextBox 26"/>
            <p:cNvSpPr txBox="1"/>
            <p:nvPr/>
          </p:nvSpPr>
          <p:spPr>
            <a:xfrm>
              <a:off x="76200" y="95250"/>
              <a:ext cx="660400" cy="641350"/>
            </a:xfrm>
            <a:prstGeom prst="rect">
              <a:avLst/>
            </a:prstGeom>
          </p:spPr>
          <p:txBody>
            <a:bodyPr lIns="50800" tIns="50800" rIns="50800" bIns="50800" rtlCol="0" anchor="ctr"/>
            <a:lstStyle/>
            <a:p>
              <a:pPr algn="ctr">
                <a:lnSpc>
                  <a:spcPts val="1387"/>
                </a:lnSpc>
              </a:pPr>
              <a:endParaRPr/>
            </a:p>
          </p:txBody>
        </p:sp>
      </p:grpSp>
      <p:grpSp>
        <p:nvGrpSpPr>
          <p:cNvPr id="27" name="Group 27"/>
          <p:cNvGrpSpPr/>
          <p:nvPr/>
        </p:nvGrpSpPr>
        <p:grpSpPr>
          <a:xfrm>
            <a:off x="3860818" y="8230201"/>
            <a:ext cx="422397" cy="422397"/>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29" name="TextBox 29"/>
            <p:cNvSpPr txBox="1"/>
            <p:nvPr/>
          </p:nvSpPr>
          <p:spPr>
            <a:xfrm>
              <a:off x="76200" y="95250"/>
              <a:ext cx="660400" cy="641350"/>
            </a:xfrm>
            <a:prstGeom prst="rect">
              <a:avLst/>
            </a:prstGeom>
          </p:spPr>
          <p:txBody>
            <a:bodyPr lIns="50800" tIns="50800" rIns="50800" bIns="50800" rtlCol="0" anchor="ctr"/>
            <a:lstStyle/>
            <a:p>
              <a:pPr algn="ctr">
                <a:lnSpc>
                  <a:spcPts val="1387"/>
                </a:lnSpc>
              </a:pPr>
              <a:endParaRPr/>
            </a:p>
          </p:txBody>
        </p:sp>
      </p:grpSp>
      <p:grpSp>
        <p:nvGrpSpPr>
          <p:cNvPr id="30" name="Group 30"/>
          <p:cNvGrpSpPr/>
          <p:nvPr/>
        </p:nvGrpSpPr>
        <p:grpSpPr>
          <a:xfrm>
            <a:off x="9573282" y="8230201"/>
            <a:ext cx="422397" cy="422397"/>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FFFFFF"/>
              </a:solidFill>
              <a:prstDash val="solid"/>
              <a:miter/>
            </a:ln>
          </p:spPr>
        </p:sp>
        <p:sp>
          <p:nvSpPr>
            <p:cNvPr id="32" name="TextBox 32"/>
            <p:cNvSpPr txBox="1"/>
            <p:nvPr/>
          </p:nvSpPr>
          <p:spPr>
            <a:xfrm>
              <a:off x="76200" y="95250"/>
              <a:ext cx="660400" cy="641350"/>
            </a:xfrm>
            <a:prstGeom prst="rect">
              <a:avLst/>
            </a:prstGeom>
          </p:spPr>
          <p:txBody>
            <a:bodyPr lIns="50800" tIns="50800" rIns="50800" bIns="50800" rtlCol="0" anchor="ctr"/>
            <a:lstStyle/>
            <a:p>
              <a:pPr algn="ctr">
                <a:lnSpc>
                  <a:spcPts val="1387"/>
                </a:lnSpc>
              </a:pPr>
              <a:endParaRPr/>
            </a:p>
          </p:txBody>
        </p:sp>
      </p:grpSp>
      <p:sp>
        <p:nvSpPr>
          <p:cNvPr id="33" name="Freeform 33"/>
          <p:cNvSpPr/>
          <p:nvPr/>
        </p:nvSpPr>
        <p:spPr>
          <a:xfrm rot="-5400000">
            <a:off x="11255765" y="2854540"/>
            <a:ext cx="284742" cy="152208"/>
          </a:xfrm>
          <a:custGeom>
            <a:avLst/>
            <a:gdLst/>
            <a:ahLst/>
            <a:cxnLst/>
            <a:rect l="l" t="t" r="r" b="b"/>
            <a:pathLst>
              <a:path w="284742" h="152208">
                <a:moveTo>
                  <a:pt x="0" y="0"/>
                </a:moveTo>
                <a:lnTo>
                  <a:pt x="284742" y="0"/>
                </a:lnTo>
                <a:lnTo>
                  <a:pt x="284742" y="152208"/>
                </a:lnTo>
                <a:lnTo>
                  <a:pt x="0" y="15220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4" name="Freeform 34"/>
          <p:cNvSpPr/>
          <p:nvPr/>
        </p:nvSpPr>
        <p:spPr>
          <a:xfrm rot="-5400000">
            <a:off x="6842841" y="8384258"/>
            <a:ext cx="213796" cy="114284"/>
          </a:xfrm>
          <a:custGeom>
            <a:avLst/>
            <a:gdLst/>
            <a:ahLst/>
            <a:cxnLst/>
            <a:rect l="l" t="t" r="r" b="b"/>
            <a:pathLst>
              <a:path w="213796" h="114284">
                <a:moveTo>
                  <a:pt x="0" y="0"/>
                </a:moveTo>
                <a:lnTo>
                  <a:pt x="213796" y="0"/>
                </a:lnTo>
                <a:lnTo>
                  <a:pt x="213796" y="114283"/>
                </a:lnTo>
                <a:lnTo>
                  <a:pt x="0" y="1142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5" name="Freeform 35"/>
          <p:cNvSpPr/>
          <p:nvPr/>
        </p:nvSpPr>
        <p:spPr>
          <a:xfrm rot="-5400000">
            <a:off x="3983723" y="8384258"/>
            <a:ext cx="213796" cy="114284"/>
          </a:xfrm>
          <a:custGeom>
            <a:avLst/>
            <a:gdLst/>
            <a:ahLst/>
            <a:cxnLst/>
            <a:rect l="l" t="t" r="r" b="b"/>
            <a:pathLst>
              <a:path w="213796" h="114284">
                <a:moveTo>
                  <a:pt x="0" y="0"/>
                </a:moveTo>
                <a:lnTo>
                  <a:pt x="213796" y="0"/>
                </a:lnTo>
                <a:lnTo>
                  <a:pt x="213796" y="114283"/>
                </a:lnTo>
                <a:lnTo>
                  <a:pt x="0" y="11428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36" name="Freeform 36"/>
          <p:cNvSpPr/>
          <p:nvPr/>
        </p:nvSpPr>
        <p:spPr>
          <a:xfrm rot="-5400000">
            <a:off x="9696187" y="8384258"/>
            <a:ext cx="213796" cy="114284"/>
          </a:xfrm>
          <a:custGeom>
            <a:avLst/>
            <a:gdLst/>
            <a:ahLst/>
            <a:cxnLst/>
            <a:rect l="l" t="t" r="r" b="b"/>
            <a:pathLst>
              <a:path w="213796" h="114284">
                <a:moveTo>
                  <a:pt x="0" y="0"/>
                </a:moveTo>
                <a:lnTo>
                  <a:pt x="213796" y="0"/>
                </a:lnTo>
                <a:lnTo>
                  <a:pt x="213796" y="114283"/>
                </a:lnTo>
                <a:lnTo>
                  <a:pt x="0" y="1142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37" name="Group 37"/>
          <p:cNvGrpSpPr/>
          <p:nvPr/>
        </p:nvGrpSpPr>
        <p:grpSpPr>
          <a:xfrm>
            <a:off x="12426627" y="8230201"/>
            <a:ext cx="422397" cy="422397"/>
            <a:chOff x="0" y="0"/>
            <a:chExt cx="812800" cy="812800"/>
          </a:xfrm>
        </p:grpSpPr>
        <p:sp>
          <p:nvSpPr>
            <p:cNvPr id="38" name="Freeform 3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FFFFFF"/>
              </a:solidFill>
              <a:prstDash val="solid"/>
              <a:miter/>
            </a:ln>
          </p:spPr>
        </p:sp>
        <p:sp>
          <p:nvSpPr>
            <p:cNvPr id="39" name="TextBox 39"/>
            <p:cNvSpPr txBox="1"/>
            <p:nvPr/>
          </p:nvSpPr>
          <p:spPr>
            <a:xfrm>
              <a:off x="76200" y="95250"/>
              <a:ext cx="660400" cy="641350"/>
            </a:xfrm>
            <a:prstGeom prst="rect">
              <a:avLst/>
            </a:prstGeom>
          </p:spPr>
          <p:txBody>
            <a:bodyPr lIns="50800" tIns="50800" rIns="50800" bIns="50800" rtlCol="0" anchor="ctr"/>
            <a:lstStyle/>
            <a:p>
              <a:pPr algn="ctr">
                <a:lnSpc>
                  <a:spcPts val="1387"/>
                </a:lnSpc>
              </a:pPr>
              <a:endParaRPr/>
            </a:p>
          </p:txBody>
        </p:sp>
      </p:grpSp>
      <p:sp>
        <p:nvSpPr>
          <p:cNvPr id="40" name="Freeform 40"/>
          <p:cNvSpPr/>
          <p:nvPr/>
        </p:nvSpPr>
        <p:spPr>
          <a:xfrm rot="-5400000">
            <a:off x="12549532" y="8384258"/>
            <a:ext cx="213796" cy="114284"/>
          </a:xfrm>
          <a:custGeom>
            <a:avLst/>
            <a:gdLst/>
            <a:ahLst/>
            <a:cxnLst/>
            <a:rect l="l" t="t" r="r" b="b"/>
            <a:pathLst>
              <a:path w="213796" h="114284">
                <a:moveTo>
                  <a:pt x="0" y="0"/>
                </a:moveTo>
                <a:lnTo>
                  <a:pt x="213796" y="0"/>
                </a:lnTo>
                <a:lnTo>
                  <a:pt x="213796" y="114283"/>
                </a:lnTo>
                <a:lnTo>
                  <a:pt x="0" y="1142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41" name="Group 41"/>
          <p:cNvGrpSpPr/>
          <p:nvPr/>
        </p:nvGrpSpPr>
        <p:grpSpPr>
          <a:xfrm>
            <a:off x="15279973" y="8230201"/>
            <a:ext cx="422397" cy="422397"/>
            <a:chOff x="0" y="0"/>
            <a:chExt cx="812800" cy="812800"/>
          </a:xfrm>
        </p:grpSpPr>
        <p:sp>
          <p:nvSpPr>
            <p:cNvPr id="42" name="Freeform 4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 cap="sq">
              <a:solidFill>
                <a:srgbClr val="FFFFFF"/>
              </a:solidFill>
              <a:prstDash val="solid"/>
              <a:miter/>
            </a:ln>
          </p:spPr>
        </p:sp>
        <p:sp>
          <p:nvSpPr>
            <p:cNvPr id="43" name="TextBox 43"/>
            <p:cNvSpPr txBox="1"/>
            <p:nvPr/>
          </p:nvSpPr>
          <p:spPr>
            <a:xfrm>
              <a:off x="76200" y="95250"/>
              <a:ext cx="660400" cy="641350"/>
            </a:xfrm>
            <a:prstGeom prst="rect">
              <a:avLst/>
            </a:prstGeom>
          </p:spPr>
          <p:txBody>
            <a:bodyPr lIns="50800" tIns="50800" rIns="50800" bIns="50800" rtlCol="0" anchor="ctr"/>
            <a:lstStyle/>
            <a:p>
              <a:pPr algn="ctr">
                <a:lnSpc>
                  <a:spcPts val="1387"/>
                </a:lnSpc>
              </a:pPr>
              <a:endParaRPr/>
            </a:p>
          </p:txBody>
        </p:sp>
      </p:grpSp>
      <p:sp>
        <p:nvSpPr>
          <p:cNvPr id="44" name="Freeform 44"/>
          <p:cNvSpPr/>
          <p:nvPr/>
        </p:nvSpPr>
        <p:spPr>
          <a:xfrm rot="-5400000">
            <a:off x="15402878" y="8384258"/>
            <a:ext cx="213796" cy="114284"/>
          </a:xfrm>
          <a:custGeom>
            <a:avLst/>
            <a:gdLst/>
            <a:ahLst/>
            <a:cxnLst/>
            <a:rect l="l" t="t" r="r" b="b"/>
            <a:pathLst>
              <a:path w="213796" h="114284">
                <a:moveTo>
                  <a:pt x="0" y="0"/>
                </a:moveTo>
                <a:lnTo>
                  <a:pt x="213796" y="0"/>
                </a:lnTo>
                <a:lnTo>
                  <a:pt x="213796" y="114283"/>
                </a:lnTo>
                <a:lnTo>
                  <a:pt x="0" y="1142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5" name="TextBox 45"/>
          <p:cNvSpPr txBox="1"/>
          <p:nvPr/>
        </p:nvSpPr>
        <p:spPr>
          <a:xfrm>
            <a:off x="1795032" y="930452"/>
            <a:ext cx="1532883"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sp>
        <p:nvSpPr>
          <p:cNvPr id="46" name="TextBox 46"/>
          <p:cNvSpPr txBox="1"/>
          <p:nvPr/>
        </p:nvSpPr>
        <p:spPr>
          <a:xfrm>
            <a:off x="2430625" y="5987981"/>
            <a:ext cx="1752504" cy="1764392"/>
          </a:xfrm>
          <a:prstGeom prst="rect">
            <a:avLst/>
          </a:prstGeom>
        </p:spPr>
        <p:txBody>
          <a:bodyPr wrap="square" lIns="0" tIns="0" rIns="0" bIns="0" rtlCol="0" anchor="t">
            <a:spAutoFit/>
          </a:bodyPr>
          <a:lstStyle/>
          <a:p>
            <a:pPr algn="l">
              <a:lnSpc>
                <a:spcPts val="2694"/>
              </a:lnSpc>
            </a:pPr>
            <a:r>
              <a:rPr lang="en-US" sz="2590" b="1" spc="-108">
                <a:solidFill>
                  <a:srgbClr val="FFFFFF"/>
                </a:solidFill>
                <a:latin typeface="Arial Bold"/>
                <a:ea typeface="Arial Bold"/>
                <a:cs typeface="Arial Bold"/>
                <a:sym typeface="Arial Bold"/>
              </a:rPr>
              <a:t>Offer Seamless and Convenient Access</a:t>
            </a:r>
          </a:p>
        </p:txBody>
      </p:sp>
      <p:sp>
        <p:nvSpPr>
          <p:cNvPr id="47" name="TextBox 47"/>
          <p:cNvSpPr txBox="1"/>
          <p:nvPr/>
        </p:nvSpPr>
        <p:spPr>
          <a:xfrm>
            <a:off x="5303454" y="6003427"/>
            <a:ext cx="1868758" cy="1384995"/>
          </a:xfrm>
          <a:prstGeom prst="rect">
            <a:avLst/>
          </a:prstGeom>
        </p:spPr>
        <p:txBody>
          <a:bodyPr wrap="square" lIns="0" tIns="0" rIns="0" bIns="0" rtlCol="0" anchor="t">
            <a:spAutoFit/>
          </a:bodyPr>
          <a:lstStyle/>
          <a:p>
            <a:pPr algn="l">
              <a:lnSpc>
                <a:spcPts val="2694"/>
              </a:lnSpc>
            </a:pPr>
            <a:r>
              <a:rPr lang="en-US" sz="2590" b="1" spc="-108">
                <a:solidFill>
                  <a:srgbClr val="FFFFFF"/>
                </a:solidFill>
                <a:latin typeface="Arial Bold"/>
                <a:ea typeface="Arial Bold"/>
                <a:cs typeface="Arial Bold"/>
                <a:sym typeface="Arial Bold"/>
              </a:rPr>
              <a:t>Provide Instant and Secure Transactions</a:t>
            </a:r>
          </a:p>
        </p:txBody>
      </p:sp>
      <p:sp>
        <p:nvSpPr>
          <p:cNvPr id="48" name="TextBox 48"/>
          <p:cNvSpPr txBox="1"/>
          <p:nvPr/>
        </p:nvSpPr>
        <p:spPr>
          <a:xfrm>
            <a:off x="8160837" y="6003427"/>
            <a:ext cx="1878002" cy="1083502"/>
          </a:xfrm>
          <a:prstGeom prst="rect">
            <a:avLst/>
          </a:prstGeom>
        </p:spPr>
        <p:txBody>
          <a:bodyPr lIns="0" tIns="0" rIns="0" bIns="0" rtlCol="0" anchor="t">
            <a:spAutoFit/>
          </a:bodyPr>
          <a:lstStyle/>
          <a:p>
            <a:pPr algn="l">
              <a:lnSpc>
                <a:spcPts val="2694"/>
              </a:lnSpc>
            </a:pPr>
            <a:r>
              <a:rPr lang="en-US" sz="2590" b="1" spc="-108">
                <a:solidFill>
                  <a:srgbClr val="FFFFFF"/>
                </a:solidFill>
                <a:latin typeface="Arial Bold"/>
                <a:ea typeface="Arial Bold"/>
                <a:cs typeface="Arial Bold"/>
                <a:sym typeface="Arial Bold"/>
              </a:rPr>
              <a:t>User-Friendly Interface</a:t>
            </a:r>
          </a:p>
        </p:txBody>
      </p:sp>
      <p:sp>
        <p:nvSpPr>
          <p:cNvPr id="49" name="TextBox 49"/>
          <p:cNvSpPr txBox="1"/>
          <p:nvPr/>
        </p:nvSpPr>
        <p:spPr>
          <a:xfrm>
            <a:off x="11018220" y="6003427"/>
            <a:ext cx="1747034" cy="1423947"/>
          </a:xfrm>
          <a:prstGeom prst="rect">
            <a:avLst/>
          </a:prstGeom>
        </p:spPr>
        <p:txBody>
          <a:bodyPr lIns="0" tIns="0" rIns="0" bIns="0" rtlCol="0" anchor="t">
            <a:spAutoFit/>
          </a:bodyPr>
          <a:lstStyle/>
          <a:p>
            <a:pPr algn="l">
              <a:lnSpc>
                <a:spcPts val="2694"/>
              </a:lnSpc>
            </a:pPr>
            <a:r>
              <a:rPr lang="en-US" sz="2590" b="1" spc="-108">
                <a:solidFill>
                  <a:srgbClr val="FFFFFF"/>
                </a:solidFill>
                <a:latin typeface="Arial Bold"/>
                <a:ea typeface="Arial Bold"/>
                <a:cs typeface="Arial Bold"/>
                <a:sym typeface="Arial Bold"/>
              </a:rPr>
              <a:t>Promote Safe and Secure Banking</a:t>
            </a:r>
          </a:p>
        </p:txBody>
      </p:sp>
      <p:sp>
        <p:nvSpPr>
          <p:cNvPr id="50" name="TextBox 50"/>
          <p:cNvSpPr txBox="1"/>
          <p:nvPr/>
        </p:nvSpPr>
        <p:spPr>
          <a:xfrm>
            <a:off x="13875602" y="6003427"/>
            <a:ext cx="1520815" cy="1083502"/>
          </a:xfrm>
          <a:prstGeom prst="rect">
            <a:avLst/>
          </a:prstGeom>
        </p:spPr>
        <p:txBody>
          <a:bodyPr lIns="0" tIns="0" rIns="0" bIns="0" rtlCol="0" anchor="t">
            <a:spAutoFit/>
          </a:bodyPr>
          <a:lstStyle/>
          <a:p>
            <a:pPr algn="l">
              <a:lnSpc>
                <a:spcPts val="2694"/>
              </a:lnSpc>
            </a:pPr>
            <a:r>
              <a:rPr lang="en-US" sz="2590" b="1" spc="-108">
                <a:solidFill>
                  <a:srgbClr val="FFFFFF"/>
                </a:solidFill>
                <a:latin typeface="Arial Bold"/>
                <a:ea typeface="Arial Bold"/>
                <a:cs typeface="Arial Bold"/>
                <a:sym typeface="Arial Bold"/>
              </a:rPr>
              <a:t>Enable 24/7 Access</a:t>
            </a:r>
          </a:p>
        </p:txBody>
      </p:sp>
      <p:sp>
        <p:nvSpPr>
          <p:cNvPr id="51" name="TextBox 51"/>
          <p:cNvSpPr txBox="1"/>
          <p:nvPr/>
        </p:nvSpPr>
        <p:spPr>
          <a:xfrm>
            <a:off x="7772952" y="2612568"/>
            <a:ext cx="3333608" cy="720647"/>
          </a:xfrm>
          <a:prstGeom prst="rect">
            <a:avLst/>
          </a:prstGeom>
        </p:spPr>
        <p:txBody>
          <a:bodyPr lIns="0" tIns="0" rIns="0" bIns="0" rtlCol="0" anchor="t">
            <a:spAutoFit/>
          </a:bodyPr>
          <a:lstStyle/>
          <a:p>
            <a:pPr algn="l">
              <a:lnSpc>
                <a:spcPts val="4467"/>
              </a:lnSpc>
            </a:pPr>
            <a:r>
              <a:rPr lang="en-US" sz="5076" b="1" spc="-81">
                <a:solidFill>
                  <a:srgbClr val="FFFFFF"/>
                </a:solidFill>
                <a:latin typeface="Arial Bold"/>
                <a:ea typeface="Arial Bold"/>
                <a:cs typeface="Arial Bold"/>
                <a:sym typeface="Arial Bold"/>
              </a:rPr>
              <a:t>Objectives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2054482" y="5250829"/>
            <a:ext cx="3293766" cy="3657600"/>
            <a:chOff x="0" y="0"/>
            <a:chExt cx="867494" cy="963319"/>
          </a:xfrm>
        </p:grpSpPr>
        <p:sp>
          <p:nvSpPr>
            <p:cNvPr id="4" name="Freeform 4"/>
            <p:cNvSpPr/>
            <p:nvPr/>
          </p:nvSpPr>
          <p:spPr>
            <a:xfrm>
              <a:off x="0" y="0"/>
              <a:ext cx="867494" cy="963319"/>
            </a:xfrm>
            <a:custGeom>
              <a:avLst/>
              <a:gdLst/>
              <a:ahLst/>
              <a:cxnLst/>
              <a:rect l="l" t="t" r="r" b="b"/>
              <a:pathLst>
                <a:path w="867494" h="963319">
                  <a:moveTo>
                    <a:pt x="82267" y="0"/>
                  </a:moveTo>
                  <a:lnTo>
                    <a:pt x="785227" y="0"/>
                  </a:lnTo>
                  <a:cubicBezTo>
                    <a:pt x="807046" y="0"/>
                    <a:pt x="827970" y="8667"/>
                    <a:pt x="843399" y="24095"/>
                  </a:cubicBezTo>
                  <a:cubicBezTo>
                    <a:pt x="858826" y="39523"/>
                    <a:pt x="867494" y="60448"/>
                    <a:pt x="867494" y="82267"/>
                  </a:cubicBezTo>
                  <a:lnTo>
                    <a:pt x="867494" y="881052"/>
                  </a:lnTo>
                  <a:cubicBezTo>
                    <a:pt x="867494" y="902870"/>
                    <a:pt x="858826" y="923795"/>
                    <a:pt x="843399" y="939223"/>
                  </a:cubicBezTo>
                  <a:cubicBezTo>
                    <a:pt x="827970" y="954651"/>
                    <a:pt x="807046" y="963319"/>
                    <a:pt x="785227" y="963319"/>
                  </a:cubicBezTo>
                  <a:lnTo>
                    <a:pt x="82267" y="963319"/>
                  </a:lnTo>
                  <a:cubicBezTo>
                    <a:pt x="60448" y="963319"/>
                    <a:pt x="39523" y="954651"/>
                    <a:pt x="24095" y="939223"/>
                  </a:cubicBezTo>
                  <a:cubicBezTo>
                    <a:pt x="8667" y="923795"/>
                    <a:pt x="0" y="902870"/>
                    <a:pt x="0" y="881052"/>
                  </a:cubicBezTo>
                  <a:lnTo>
                    <a:pt x="0" y="82267"/>
                  </a:lnTo>
                  <a:cubicBezTo>
                    <a:pt x="0" y="60448"/>
                    <a:pt x="8667" y="39523"/>
                    <a:pt x="24095" y="24095"/>
                  </a:cubicBezTo>
                  <a:cubicBezTo>
                    <a:pt x="39523" y="8667"/>
                    <a:pt x="60448" y="0"/>
                    <a:pt x="82267" y="0"/>
                  </a:cubicBezTo>
                  <a:close/>
                </a:path>
              </a:pathLst>
            </a:custGeom>
            <a:solidFill>
              <a:srgbClr val="202127"/>
            </a:solidFill>
          </p:spPr>
        </p:sp>
        <p:sp>
          <p:nvSpPr>
            <p:cNvPr id="5" name="TextBox 5"/>
            <p:cNvSpPr txBox="1"/>
            <p:nvPr/>
          </p:nvSpPr>
          <p:spPr>
            <a:xfrm>
              <a:off x="0" y="19050"/>
              <a:ext cx="867494" cy="944269"/>
            </a:xfrm>
            <a:prstGeom prst="rect">
              <a:avLst/>
            </a:prstGeom>
          </p:spPr>
          <p:txBody>
            <a:bodyPr lIns="50800" tIns="50800" rIns="50800" bIns="50800" rtlCol="0" anchor="ctr"/>
            <a:lstStyle/>
            <a:p>
              <a:pPr algn="l">
                <a:lnSpc>
                  <a:spcPts val="1387"/>
                </a:lnSpc>
              </a:pPr>
              <a:endParaRPr/>
            </a:p>
          </p:txBody>
        </p:sp>
      </p:grpSp>
      <p:grpSp>
        <p:nvGrpSpPr>
          <p:cNvPr id="6" name="Group 6"/>
          <p:cNvGrpSpPr/>
          <p:nvPr/>
        </p:nvGrpSpPr>
        <p:grpSpPr>
          <a:xfrm>
            <a:off x="2054482" y="2262850"/>
            <a:ext cx="10409926" cy="2638134"/>
            <a:chOff x="0" y="0"/>
            <a:chExt cx="2741709" cy="694817"/>
          </a:xfrm>
        </p:grpSpPr>
        <p:sp>
          <p:nvSpPr>
            <p:cNvPr id="7" name="Freeform 7"/>
            <p:cNvSpPr/>
            <p:nvPr/>
          </p:nvSpPr>
          <p:spPr>
            <a:xfrm>
              <a:off x="0" y="0"/>
              <a:ext cx="2741709" cy="694817"/>
            </a:xfrm>
            <a:custGeom>
              <a:avLst/>
              <a:gdLst/>
              <a:ahLst/>
              <a:cxnLst/>
              <a:rect l="l" t="t" r="r" b="b"/>
              <a:pathLst>
                <a:path w="2741709" h="694817">
                  <a:moveTo>
                    <a:pt x="26030" y="0"/>
                  </a:moveTo>
                  <a:lnTo>
                    <a:pt x="2715679" y="0"/>
                  </a:lnTo>
                  <a:cubicBezTo>
                    <a:pt x="2722583" y="0"/>
                    <a:pt x="2729204" y="2742"/>
                    <a:pt x="2734085" y="7624"/>
                  </a:cubicBezTo>
                  <a:cubicBezTo>
                    <a:pt x="2738967" y="12505"/>
                    <a:pt x="2741709" y="19126"/>
                    <a:pt x="2741709" y="26030"/>
                  </a:cubicBezTo>
                  <a:lnTo>
                    <a:pt x="2741709" y="668787"/>
                  </a:lnTo>
                  <a:cubicBezTo>
                    <a:pt x="2741709" y="683163"/>
                    <a:pt x="2730055" y="694817"/>
                    <a:pt x="2715679" y="694817"/>
                  </a:cubicBezTo>
                  <a:lnTo>
                    <a:pt x="26030" y="694817"/>
                  </a:lnTo>
                  <a:cubicBezTo>
                    <a:pt x="19126" y="694817"/>
                    <a:pt x="12505" y="692075"/>
                    <a:pt x="7624" y="687193"/>
                  </a:cubicBezTo>
                  <a:cubicBezTo>
                    <a:pt x="2742" y="682312"/>
                    <a:pt x="0" y="675691"/>
                    <a:pt x="0" y="668787"/>
                  </a:cubicBezTo>
                  <a:lnTo>
                    <a:pt x="0" y="26030"/>
                  </a:lnTo>
                  <a:cubicBezTo>
                    <a:pt x="0" y="11654"/>
                    <a:pt x="11654" y="0"/>
                    <a:pt x="26030" y="0"/>
                  </a:cubicBezTo>
                  <a:close/>
                </a:path>
              </a:pathLst>
            </a:custGeom>
            <a:gradFill rotWithShape="1">
              <a:gsLst>
                <a:gs pos="0">
                  <a:srgbClr val="0C4A5B">
                    <a:alpha val="100000"/>
                  </a:srgbClr>
                </a:gs>
                <a:gs pos="100000">
                  <a:srgbClr val="27DDDF">
                    <a:alpha val="100000"/>
                  </a:srgbClr>
                </a:gs>
              </a:gsLst>
              <a:lin ang="2700000"/>
            </a:gradFill>
          </p:spPr>
        </p:sp>
        <p:sp>
          <p:nvSpPr>
            <p:cNvPr id="8" name="TextBox 8"/>
            <p:cNvSpPr txBox="1"/>
            <p:nvPr/>
          </p:nvSpPr>
          <p:spPr>
            <a:xfrm>
              <a:off x="0" y="19050"/>
              <a:ext cx="2741709" cy="675767"/>
            </a:xfrm>
            <a:prstGeom prst="rect">
              <a:avLst/>
            </a:prstGeom>
          </p:spPr>
          <p:txBody>
            <a:bodyPr lIns="50800" tIns="50800" rIns="50800" bIns="50800" rtlCol="0" anchor="ctr"/>
            <a:lstStyle/>
            <a:p>
              <a:pPr algn="l">
                <a:lnSpc>
                  <a:spcPts val="1387"/>
                </a:lnSpc>
              </a:pPr>
              <a:endParaRPr/>
            </a:p>
          </p:txBody>
        </p:sp>
      </p:grpSp>
      <p:grpSp>
        <p:nvGrpSpPr>
          <p:cNvPr id="9" name="Group 9"/>
          <p:cNvGrpSpPr/>
          <p:nvPr/>
        </p:nvGrpSpPr>
        <p:grpSpPr>
          <a:xfrm>
            <a:off x="5612562" y="5250829"/>
            <a:ext cx="3293766" cy="3657600"/>
            <a:chOff x="0" y="0"/>
            <a:chExt cx="867494" cy="963319"/>
          </a:xfrm>
        </p:grpSpPr>
        <p:sp>
          <p:nvSpPr>
            <p:cNvPr id="10" name="Freeform 10"/>
            <p:cNvSpPr/>
            <p:nvPr/>
          </p:nvSpPr>
          <p:spPr>
            <a:xfrm>
              <a:off x="0" y="0"/>
              <a:ext cx="867494" cy="963319"/>
            </a:xfrm>
            <a:custGeom>
              <a:avLst/>
              <a:gdLst/>
              <a:ahLst/>
              <a:cxnLst/>
              <a:rect l="l" t="t" r="r" b="b"/>
              <a:pathLst>
                <a:path w="867494" h="963319">
                  <a:moveTo>
                    <a:pt x="82267" y="0"/>
                  </a:moveTo>
                  <a:lnTo>
                    <a:pt x="785227" y="0"/>
                  </a:lnTo>
                  <a:cubicBezTo>
                    <a:pt x="807046" y="0"/>
                    <a:pt x="827970" y="8667"/>
                    <a:pt x="843399" y="24095"/>
                  </a:cubicBezTo>
                  <a:cubicBezTo>
                    <a:pt x="858826" y="39523"/>
                    <a:pt x="867494" y="60448"/>
                    <a:pt x="867494" y="82267"/>
                  </a:cubicBezTo>
                  <a:lnTo>
                    <a:pt x="867494" y="881052"/>
                  </a:lnTo>
                  <a:cubicBezTo>
                    <a:pt x="867494" y="902870"/>
                    <a:pt x="858826" y="923795"/>
                    <a:pt x="843399" y="939223"/>
                  </a:cubicBezTo>
                  <a:cubicBezTo>
                    <a:pt x="827970" y="954651"/>
                    <a:pt x="807046" y="963319"/>
                    <a:pt x="785227" y="963319"/>
                  </a:cubicBezTo>
                  <a:lnTo>
                    <a:pt x="82267" y="963319"/>
                  </a:lnTo>
                  <a:cubicBezTo>
                    <a:pt x="60448" y="963319"/>
                    <a:pt x="39523" y="954651"/>
                    <a:pt x="24095" y="939223"/>
                  </a:cubicBezTo>
                  <a:cubicBezTo>
                    <a:pt x="8667" y="923795"/>
                    <a:pt x="0" y="902870"/>
                    <a:pt x="0" y="881052"/>
                  </a:cubicBezTo>
                  <a:lnTo>
                    <a:pt x="0" y="82267"/>
                  </a:lnTo>
                  <a:cubicBezTo>
                    <a:pt x="0" y="60448"/>
                    <a:pt x="8667" y="39523"/>
                    <a:pt x="24095" y="24095"/>
                  </a:cubicBezTo>
                  <a:cubicBezTo>
                    <a:pt x="39523" y="8667"/>
                    <a:pt x="60448" y="0"/>
                    <a:pt x="82267" y="0"/>
                  </a:cubicBezTo>
                  <a:close/>
                </a:path>
              </a:pathLst>
            </a:custGeom>
            <a:solidFill>
              <a:srgbClr val="202127"/>
            </a:solidFill>
          </p:spPr>
        </p:sp>
        <p:sp>
          <p:nvSpPr>
            <p:cNvPr id="11" name="TextBox 11"/>
            <p:cNvSpPr txBox="1"/>
            <p:nvPr/>
          </p:nvSpPr>
          <p:spPr>
            <a:xfrm>
              <a:off x="0" y="19050"/>
              <a:ext cx="867494" cy="944269"/>
            </a:xfrm>
            <a:prstGeom prst="rect">
              <a:avLst/>
            </a:prstGeom>
          </p:spPr>
          <p:txBody>
            <a:bodyPr lIns="50800" tIns="50800" rIns="50800" bIns="50800" rtlCol="0" anchor="ctr"/>
            <a:lstStyle/>
            <a:p>
              <a:pPr algn="l">
                <a:lnSpc>
                  <a:spcPts val="1387"/>
                </a:lnSpc>
              </a:pPr>
              <a:endParaRPr/>
            </a:p>
          </p:txBody>
        </p:sp>
      </p:grpSp>
      <p:grpSp>
        <p:nvGrpSpPr>
          <p:cNvPr id="12" name="Group 12"/>
          <p:cNvGrpSpPr/>
          <p:nvPr/>
        </p:nvGrpSpPr>
        <p:grpSpPr>
          <a:xfrm>
            <a:off x="9170642" y="5250829"/>
            <a:ext cx="3293766" cy="3657600"/>
            <a:chOff x="0" y="0"/>
            <a:chExt cx="867494" cy="963319"/>
          </a:xfrm>
        </p:grpSpPr>
        <p:sp>
          <p:nvSpPr>
            <p:cNvPr id="13" name="Freeform 13"/>
            <p:cNvSpPr/>
            <p:nvPr/>
          </p:nvSpPr>
          <p:spPr>
            <a:xfrm>
              <a:off x="0" y="0"/>
              <a:ext cx="867494" cy="963319"/>
            </a:xfrm>
            <a:custGeom>
              <a:avLst/>
              <a:gdLst/>
              <a:ahLst/>
              <a:cxnLst/>
              <a:rect l="l" t="t" r="r" b="b"/>
              <a:pathLst>
                <a:path w="867494" h="963319">
                  <a:moveTo>
                    <a:pt x="82267" y="0"/>
                  </a:moveTo>
                  <a:lnTo>
                    <a:pt x="785227" y="0"/>
                  </a:lnTo>
                  <a:cubicBezTo>
                    <a:pt x="807046" y="0"/>
                    <a:pt x="827970" y="8667"/>
                    <a:pt x="843399" y="24095"/>
                  </a:cubicBezTo>
                  <a:cubicBezTo>
                    <a:pt x="858826" y="39523"/>
                    <a:pt x="867494" y="60448"/>
                    <a:pt x="867494" y="82267"/>
                  </a:cubicBezTo>
                  <a:lnTo>
                    <a:pt x="867494" y="881052"/>
                  </a:lnTo>
                  <a:cubicBezTo>
                    <a:pt x="867494" y="902870"/>
                    <a:pt x="858826" y="923795"/>
                    <a:pt x="843399" y="939223"/>
                  </a:cubicBezTo>
                  <a:cubicBezTo>
                    <a:pt x="827970" y="954651"/>
                    <a:pt x="807046" y="963319"/>
                    <a:pt x="785227" y="963319"/>
                  </a:cubicBezTo>
                  <a:lnTo>
                    <a:pt x="82267" y="963319"/>
                  </a:lnTo>
                  <a:cubicBezTo>
                    <a:pt x="60448" y="963319"/>
                    <a:pt x="39523" y="954651"/>
                    <a:pt x="24095" y="939223"/>
                  </a:cubicBezTo>
                  <a:cubicBezTo>
                    <a:pt x="8667" y="923795"/>
                    <a:pt x="0" y="902870"/>
                    <a:pt x="0" y="881052"/>
                  </a:cubicBezTo>
                  <a:lnTo>
                    <a:pt x="0" y="82267"/>
                  </a:lnTo>
                  <a:cubicBezTo>
                    <a:pt x="0" y="60448"/>
                    <a:pt x="8667" y="39523"/>
                    <a:pt x="24095" y="24095"/>
                  </a:cubicBezTo>
                  <a:cubicBezTo>
                    <a:pt x="39523" y="8667"/>
                    <a:pt x="60448" y="0"/>
                    <a:pt x="82267" y="0"/>
                  </a:cubicBezTo>
                  <a:close/>
                </a:path>
              </a:pathLst>
            </a:custGeom>
            <a:solidFill>
              <a:srgbClr val="202127"/>
            </a:solidFill>
          </p:spPr>
        </p:sp>
        <p:sp>
          <p:nvSpPr>
            <p:cNvPr id="14" name="TextBox 14"/>
            <p:cNvSpPr txBox="1"/>
            <p:nvPr/>
          </p:nvSpPr>
          <p:spPr>
            <a:xfrm>
              <a:off x="0" y="19050"/>
              <a:ext cx="867494" cy="944269"/>
            </a:xfrm>
            <a:prstGeom prst="rect">
              <a:avLst/>
            </a:prstGeom>
          </p:spPr>
          <p:txBody>
            <a:bodyPr lIns="50800" tIns="50800" rIns="50800" bIns="50800" rtlCol="0" anchor="ctr"/>
            <a:lstStyle/>
            <a:p>
              <a:pPr algn="l">
                <a:lnSpc>
                  <a:spcPts val="1387"/>
                </a:lnSpc>
              </a:pPr>
              <a:endParaRPr/>
            </a:p>
          </p:txBody>
        </p:sp>
      </p:grpSp>
      <p:grpSp>
        <p:nvGrpSpPr>
          <p:cNvPr id="15" name="Group 15"/>
          <p:cNvGrpSpPr/>
          <p:nvPr/>
        </p:nvGrpSpPr>
        <p:grpSpPr>
          <a:xfrm>
            <a:off x="12731108" y="2277799"/>
            <a:ext cx="3291380" cy="6630631"/>
            <a:chOff x="0" y="0"/>
            <a:chExt cx="812800" cy="1637421"/>
          </a:xfrm>
        </p:grpSpPr>
        <p:sp>
          <p:nvSpPr>
            <p:cNvPr id="16" name="Freeform 16"/>
            <p:cNvSpPr/>
            <p:nvPr/>
          </p:nvSpPr>
          <p:spPr>
            <a:xfrm>
              <a:off x="0" y="0"/>
              <a:ext cx="812800" cy="1637421"/>
            </a:xfrm>
            <a:custGeom>
              <a:avLst/>
              <a:gdLst/>
              <a:ahLst/>
              <a:cxnLst/>
              <a:rect l="l" t="t" r="r" b="b"/>
              <a:pathLst>
                <a:path w="812800" h="1637421">
                  <a:moveTo>
                    <a:pt x="68213" y="0"/>
                  </a:moveTo>
                  <a:lnTo>
                    <a:pt x="744587" y="0"/>
                  </a:lnTo>
                  <a:cubicBezTo>
                    <a:pt x="782260" y="0"/>
                    <a:pt x="812800" y="30540"/>
                    <a:pt x="812800" y="68213"/>
                  </a:cubicBezTo>
                  <a:lnTo>
                    <a:pt x="812800" y="1569208"/>
                  </a:lnTo>
                  <a:cubicBezTo>
                    <a:pt x="812800" y="1606881"/>
                    <a:pt x="782260" y="1637421"/>
                    <a:pt x="744587" y="1637421"/>
                  </a:cubicBezTo>
                  <a:lnTo>
                    <a:pt x="68213" y="1637421"/>
                  </a:lnTo>
                  <a:cubicBezTo>
                    <a:pt x="50122" y="1637421"/>
                    <a:pt x="32772" y="1630235"/>
                    <a:pt x="19979" y="1617442"/>
                  </a:cubicBezTo>
                  <a:cubicBezTo>
                    <a:pt x="7187" y="1604650"/>
                    <a:pt x="0" y="1587299"/>
                    <a:pt x="0" y="1569208"/>
                  </a:cubicBezTo>
                  <a:lnTo>
                    <a:pt x="0" y="68213"/>
                  </a:lnTo>
                  <a:cubicBezTo>
                    <a:pt x="0" y="30540"/>
                    <a:pt x="30540" y="0"/>
                    <a:pt x="68213" y="0"/>
                  </a:cubicBezTo>
                  <a:close/>
                </a:path>
              </a:pathLst>
            </a:custGeom>
            <a:blipFill>
              <a:blip r:embed="rId4"/>
              <a:stretch>
                <a:fillRect l="-51906" r="-150464"/>
              </a:stretch>
            </a:blipFill>
          </p:spPr>
        </p:sp>
      </p:grpSp>
      <p:sp>
        <p:nvSpPr>
          <p:cNvPr id="17" name="TextBox 17"/>
          <p:cNvSpPr txBox="1"/>
          <p:nvPr/>
        </p:nvSpPr>
        <p:spPr>
          <a:xfrm>
            <a:off x="1795032" y="930452"/>
            <a:ext cx="1584942"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sp>
        <p:nvSpPr>
          <p:cNvPr id="18" name="TextBox 18"/>
          <p:cNvSpPr txBox="1"/>
          <p:nvPr/>
        </p:nvSpPr>
        <p:spPr>
          <a:xfrm>
            <a:off x="2583650" y="2845267"/>
            <a:ext cx="8454192" cy="756730"/>
          </a:xfrm>
          <a:prstGeom prst="rect">
            <a:avLst/>
          </a:prstGeom>
        </p:spPr>
        <p:txBody>
          <a:bodyPr lIns="0" tIns="0" rIns="0" bIns="0" rtlCol="0" anchor="t">
            <a:spAutoFit/>
          </a:bodyPr>
          <a:lstStyle/>
          <a:p>
            <a:pPr algn="l">
              <a:lnSpc>
                <a:spcPts val="5092"/>
              </a:lnSpc>
            </a:pPr>
            <a:r>
              <a:rPr lang="en-US" sz="4896" b="1" spc="-205">
                <a:solidFill>
                  <a:srgbClr val="FFFFFF"/>
                </a:solidFill>
                <a:latin typeface="Arial Bold"/>
                <a:ea typeface="Arial Bold"/>
                <a:cs typeface="Arial Bold"/>
                <a:sym typeface="Arial Bold"/>
              </a:rPr>
              <a:t>System Requirements</a:t>
            </a:r>
          </a:p>
        </p:txBody>
      </p:sp>
      <p:sp>
        <p:nvSpPr>
          <p:cNvPr id="19" name="TextBox 19"/>
          <p:cNvSpPr txBox="1"/>
          <p:nvPr/>
        </p:nvSpPr>
        <p:spPr>
          <a:xfrm>
            <a:off x="2583650" y="5669260"/>
            <a:ext cx="1932485" cy="431318"/>
          </a:xfrm>
          <a:prstGeom prst="rect">
            <a:avLst/>
          </a:prstGeom>
        </p:spPr>
        <p:txBody>
          <a:bodyPr lIns="0" tIns="0" rIns="0" bIns="0" rtlCol="0" anchor="t">
            <a:spAutoFit/>
          </a:bodyPr>
          <a:lstStyle/>
          <a:p>
            <a:pPr algn="l">
              <a:lnSpc>
                <a:spcPts val="2816"/>
              </a:lnSpc>
            </a:pPr>
            <a:r>
              <a:rPr lang="en-US" sz="2708" b="1" spc="-113">
                <a:solidFill>
                  <a:srgbClr val="FFFFFF"/>
                </a:solidFill>
                <a:latin typeface="Arial Bold"/>
                <a:ea typeface="Arial Bold"/>
                <a:cs typeface="Arial Bold"/>
                <a:sym typeface="Arial Bold"/>
              </a:rPr>
              <a:t>Java - 17</a:t>
            </a:r>
          </a:p>
        </p:txBody>
      </p:sp>
      <p:sp>
        <p:nvSpPr>
          <p:cNvPr id="20" name="TextBox 20"/>
          <p:cNvSpPr txBox="1"/>
          <p:nvPr/>
        </p:nvSpPr>
        <p:spPr>
          <a:xfrm>
            <a:off x="6207254" y="5669260"/>
            <a:ext cx="1932485" cy="431318"/>
          </a:xfrm>
          <a:prstGeom prst="rect">
            <a:avLst/>
          </a:prstGeom>
        </p:spPr>
        <p:txBody>
          <a:bodyPr lIns="0" tIns="0" rIns="0" bIns="0" rtlCol="0" anchor="t">
            <a:spAutoFit/>
          </a:bodyPr>
          <a:lstStyle/>
          <a:p>
            <a:pPr algn="l">
              <a:lnSpc>
                <a:spcPts val="2816"/>
              </a:lnSpc>
            </a:pPr>
            <a:r>
              <a:rPr lang="en-US" sz="2708" b="1" spc="-113">
                <a:solidFill>
                  <a:srgbClr val="FFFFFF"/>
                </a:solidFill>
                <a:latin typeface="Arial Bold"/>
                <a:ea typeface="Arial Bold"/>
                <a:cs typeface="Arial Bold"/>
                <a:sym typeface="Arial Bold"/>
              </a:rPr>
              <a:t>Angular - 18</a:t>
            </a:r>
          </a:p>
        </p:txBody>
      </p:sp>
      <p:sp>
        <p:nvSpPr>
          <p:cNvPr id="22" name="TextBox 22"/>
          <p:cNvSpPr txBox="1"/>
          <p:nvPr/>
        </p:nvSpPr>
        <p:spPr>
          <a:xfrm>
            <a:off x="9846096" y="5671394"/>
            <a:ext cx="1932485" cy="359073"/>
          </a:xfrm>
          <a:prstGeom prst="rect">
            <a:avLst/>
          </a:prstGeom>
        </p:spPr>
        <p:txBody>
          <a:bodyPr lIns="0" tIns="0" rIns="0" bIns="0" rtlCol="0" anchor="t">
            <a:spAutoFit/>
          </a:bodyPr>
          <a:lstStyle/>
          <a:p>
            <a:pPr>
              <a:lnSpc>
                <a:spcPts val="2816"/>
              </a:lnSpc>
            </a:pPr>
            <a:r>
              <a:rPr lang="en-US" sz="2700" b="1" spc="-113" dirty="0">
                <a:solidFill>
                  <a:srgbClr val="FFFFFF"/>
                </a:solidFill>
                <a:latin typeface="Arial Bold"/>
                <a:ea typeface="Arial Bold"/>
                <a:cs typeface="Arial Bold"/>
                <a:sym typeface="Arial Bold"/>
              </a:rPr>
              <a:t>Eclipse IDE</a:t>
            </a:r>
            <a:endParaRPr lang="en-US" sz="2708" b="1" spc="-113" dirty="0">
              <a:solidFill>
                <a:srgbClr val="FFFFFF"/>
              </a:solidFill>
              <a:latin typeface="Arial Bold"/>
              <a:ea typeface="Arial Bold"/>
              <a:cs typeface="Arial Bold"/>
              <a:sym typeface="Arial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2054482" y="5250829"/>
            <a:ext cx="3293766" cy="3657600"/>
            <a:chOff x="0" y="0"/>
            <a:chExt cx="867494" cy="963319"/>
          </a:xfrm>
        </p:grpSpPr>
        <p:sp>
          <p:nvSpPr>
            <p:cNvPr id="4" name="Freeform 4"/>
            <p:cNvSpPr/>
            <p:nvPr/>
          </p:nvSpPr>
          <p:spPr>
            <a:xfrm>
              <a:off x="0" y="0"/>
              <a:ext cx="867494" cy="963319"/>
            </a:xfrm>
            <a:custGeom>
              <a:avLst/>
              <a:gdLst/>
              <a:ahLst/>
              <a:cxnLst/>
              <a:rect l="l" t="t" r="r" b="b"/>
              <a:pathLst>
                <a:path w="867494" h="963319">
                  <a:moveTo>
                    <a:pt x="82267" y="0"/>
                  </a:moveTo>
                  <a:lnTo>
                    <a:pt x="785227" y="0"/>
                  </a:lnTo>
                  <a:cubicBezTo>
                    <a:pt x="807046" y="0"/>
                    <a:pt x="827970" y="8667"/>
                    <a:pt x="843399" y="24095"/>
                  </a:cubicBezTo>
                  <a:cubicBezTo>
                    <a:pt x="858826" y="39523"/>
                    <a:pt x="867494" y="60448"/>
                    <a:pt x="867494" y="82267"/>
                  </a:cubicBezTo>
                  <a:lnTo>
                    <a:pt x="867494" y="881052"/>
                  </a:lnTo>
                  <a:cubicBezTo>
                    <a:pt x="867494" y="902870"/>
                    <a:pt x="858826" y="923795"/>
                    <a:pt x="843399" y="939223"/>
                  </a:cubicBezTo>
                  <a:cubicBezTo>
                    <a:pt x="827970" y="954651"/>
                    <a:pt x="807046" y="963319"/>
                    <a:pt x="785227" y="963319"/>
                  </a:cubicBezTo>
                  <a:lnTo>
                    <a:pt x="82267" y="963319"/>
                  </a:lnTo>
                  <a:cubicBezTo>
                    <a:pt x="60448" y="963319"/>
                    <a:pt x="39523" y="954651"/>
                    <a:pt x="24095" y="939223"/>
                  </a:cubicBezTo>
                  <a:cubicBezTo>
                    <a:pt x="8667" y="923795"/>
                    <a:pt x="0" y="902870"/>
                    <a:pt x="0" y="881052"/>
                  </a:cubicBezTo>
                  <a:lnTo>
                    <a:pt x="0" y="82267"/>
                  </a:lnTo>
                  <a:cubicBezTo>
                    <a:pt x="0" y="60448"/>
                    <a:pt x="8667" y="39523"/>
                    <a:pt x="24095" y="24095"/>
                  </a:cubicBezTo>
                  <a:cubicBezTo>
                    <a:pt x="39523" y="8667"/>
                    <a:pt x="60448" y="0"/>
                    <a:pt x="82267" y="0"/>
                  </a:cubicBezTo>
                  <a:close/>
                </a:path>
              </a:pathLst>
            </a:custGeom>
            <a:solidFill>
              <a:srgbClr val="202127"/>
            </a:solidFill>
          </p:spPr>
        </p:sp>
        <p:sp>
          <p:nvSpPr>
            <p:cNvPr id="5" name="TextBox 5"/>
            <p:cNvSpPr txBox="1"/>
            <p:nvPr/>
          </p:nvSpPr>
          <p:spPr>
            <a:xfrm>
              <a:off x="0" y="19050"/>
              <a:ext cx="867494" cy="944269"/>
            </a:xfrm>
            <a:prstGeom prst="rect">
              <a:avLst/>
            </a:prstGeom>
          </p:spPr>
          <p:txBody>
            <a:bodyPr lIns="50800" tIns="50800" rIns="50800" bIns="50800" rtlCol="0" anchor="ctr"/>
            <a:lstStyle/>
            <a:p>
              <a:pPr algn="l">
                <a:lnSpc>
                  <a:spcPts val="1387"/>
                </a:lnSpc>
              </a:pPr>
              <a:endParaRPr/>
            </a:p>
          </p:txBody>
        </p:sp>
      </p:grpSp>
      <p:grpSp>
        <p:nvGrpSpPr>
          <p:cNvPr id="6" name="Group 6"/>
          <p:cNvGrpSpPr/>
          <p:nvPr/>
        </p:nvGrpSpPr>
        <p:grpSpPr>
          <a:xfrm>
            <a:off x="2054482" y="2262850"/>
            <a:ext cx="10409926" cy="2638134"/>
            <a:chOff x="0" y="0"/>
            <a:chExt cx="2741709" cy="694817"/>
          </a:xfrm>
        </p:grpSpPr>
        <p:sp>
          <p:nvSpPr>
            <p:cNvPr id="7" name="Freeform 7"/>
            <p:cNvSpPr/>
            <p:nvPr/>
          </p:nvSpPr>
          <p:spPr>
            <a:xfrm>
              <a:off x="0" y="0"/>
              <a:ext cx="2741709" cy="694817"/>
            </a:xfrm>
            <a:custGeom>
              <a:avLst/>
              <a:gdLst/>
              <a:ahLst/>
              <a:cxnLst/>
              <a:rect l="l" t="t" r="r" b="b"/>
              <a:pathLst>
                <a:path w="2741709" h="694817">
                  <a:moveTo>
                    <a:pt x="26030" y="0"/>
                  </a:moveTo>
                  <a:lnTo>
                    <a:pt x="2715679" y="0"/>
                  </a:lnTo>
                  <a:cubicBezTo>
                    <a:pt x="2722583" y="0"/>
                    <a:pt x="2729204" y="2742"/>
                    <a:pt x="2734085" y="7624"/>
                  </a:cubicBezTo>
                  <a:cubicBezTo>
                    <a:pt x="2738967" y="12505"/>
                    <a:pt x="2741709" y="19126"/>
                    <a:pt x="2741709" y="26030"/>
                  </a:cubicBezTo>
                  <a:lnTo>
                    <a:pt x="2741709" y="668787"/>
                  </a:lnTo>
                  <a:cubicBezTo>
                    <a:pt x="2741709" y="683163"/>
                    <a:pt x="2730055" y="694817"/>
                    <a:pt x="2715679" y="694817"/>
                  </a:cubicBezTo>
                  <a:lnTo>
                    <a:pt x="26030" y="694817"/>
                  </a:lnTo>
                  <a:cubicBezTo>
                    <a:pt x="19126" y="694817"/>
                    <a:pt x="12505" y="692075"/>
                    <a:pt x="7624" y="687193"/>
                  </a:cubicBezTo>
                  <a:cubicBezTo>
                    <a:pt x="2742" y="682312"/>
                    <a:pt x="0" y="675691"/>
                    <a:pt x="0" y="668787"/>
                  </a:cubicBezTo>
                  <a:lnTo>
                    <a:pt x="0" y="26030"/>
                  </a:lnTo>
                  <a:cubicBezTo>
                    <a:pt x="0" y="11654"/>
                    <a:pt x="11654" y="0"/>
                    <a:pt x="26030" y="0"/>
                  </a:cubicBezTo>
                  <a:close/>
                </a:path>
              </a:pathLst>
            </a:custGeom>
            <a:gradFill rotWithShape="1">
              <a:gsLst>
                <a:gs pos="0">
                  <a:srgbClr val="0C4A5B">
                    <a:alpha val="100000"/>
                  </a:srgbClr>
                </a:gs>
                <a:gs pos="100000">
                  <a:srgbClr val="27DDDF">
                    <a:alpha val="100000"/>
                  </a:srgbClr>
                </a:gs>
              </a:gsLst>
              <a:lin ang="2700000"/>
            </a:gradFill>
          </p:spPr>
        </p:sp>
        <p:sp>
          <p:nvSpPr>
            <p:cNvPr id="8" name="TextBox 8"/>
            <p:cNvSpPr txBox="1"/>
            <p:nvPr/>
          </p:nvSpPr>
          <p:spPr>
            <a:xfrm>
              <a:off x="0" y="19050"/>
              <a:ext cx="2741709" cy="675767"/>
            </a:xfrm>
            <a:prstGeom prst="rect">
              <a:avLst/>
            </a:prstGeom>
          </p:spPr>
          <p:txBody>
            <a:bodyPr lIns="50800" tIns="50800" rIns="50800" bIns="50800" rtlCol="0" anchor="ctr"/>
            <a:lstStyle/>
            <a:p>
              <a:pPr algn="l">
                <a:lnSpc>
                  <a:spcPts val="1387"/>
                </a:lnSpc>
              </a:pPr>
              <a:endParaRPr/>
            </a:p>
          </p:txBody>
        </p:sp>
      </p:grpSp>
      <p:grpSp>
        <p:nvGrpSpPr>
          <p:cNvPr id="9" name="Group 9"/>
          <p:cNvGrpSpPr/>
          <p:nvPr/>
        </p:nvGrpSpPr>
        <p:grpSpPr>
          <a:xfrm>
            <a:off x="5612562" y="5250829"/>
            <a:ext cx="3293766" cy="3657600"/>
            <a:chOff x="0" y="0"/>
            <a:chExt cx="867494" cy="963319"/>
          </a:xfrm>
        </p:grpSpPr>
        <p:sp>
          <p:nvSpPr>
            <p:cNvPr id="10" name="Freeform 10"/>
            <p:cNvSpPr/>
            <p:nvPr/>
          </p:nvSpPr>
          <p:spPr>
            <a:xfrm>
              <a:off x="0" y="0"/>
              <a:ext cx="867494" cy="963319"/>
            </a:xfrm>
            <a:custGeom>
              <a:avLst/>
              <a:gdLst/>
              <a:ahLst/>
              <a:cxnLst/>
              <a:rect l="l" t="t" r="r" b="b"/>
              <a:pathLst>
                <a:path w="867494" h="963319">
                  <a:moveTo>
                    <a:pt x="82267" y="0"/>
                  </a:moveTo>
                  <a:lnTo>
                    <a:pt x="785227" y="0"/>
                  </a:lnTo>
                  <a:cubicBezTo>
                    <a:pt x="807046" y="0"/>
                    <a:pt x="827970" y="8667"/>
                    <a:pt x="843399" y="24095"/>
                  </a:cubicBezTo>
                  <a:cubicBezTo>
                    <a:pt x="858826" y="39523"/>
                    <a:pt x="867494" y="60448"/>
                    <a:pt x="867494" y="82267"/>
                  </a:cubicBezTo>
                  <a:lnTo>
                    <a:pt x="867494" y="881052"/>
                  </a:lnTo>
                  <a:cubicBezTo>
                    <a:pt x="867494" y="902870"/>
                    <a:pt x="858826" y="923795"/>
                    <a:pt x="843399" y="939223"/>
                  </a:cubicBezTo>
                  <a:cubicBezTo>
                    <a:pt x="827970" y="954651"/>
                    <a:pt x="807046" y="963319"/>
                    <a:pt x="785227" y="963319"/>
                  </a:cubicBezTo>
                  <a:lnTo>
                    <a:pt x="82267" y="963319"/>
                  </a:lnTo>
                  <a:cubicBezTo>
                    <a:pt x="60448" y="963319"/>
                    <a:pt x="39523" y="954651"/>
                    <a:pt x="24095" y="939223"/>
                  </a:cubicBezTo>
                  <a:cubicBezTo>
                    <a:pt x="8667" y="923795"/>
                    <a:pt x="0" y="902870"/>
                    <a:pt x="0" y="881052"/>
                  </a:cubicBezTo>
                  <a:lnTo>
                    <a:pt x="0" y="82267"/>
                  </a:lnTo>
                  <a:cubicBezTo>
                    <a:pt x="0" y="60448"/>
                    <a:pt x="8667" y="39523"/>
                    <a:pt x="24095" y="24095"/>
                  </a:cubicBezTo>
                  <a:cubicBezTo>
                    <a:pt x="39523" y="8667"/>
                    <a:pt x="60448" y="0"/>
                    <a:pt x="82267" y="0"/>
                  </a:cubicBezTo>
                  <a:close/>
                </a:path>
              </a:pathLst>
            </a:custGeom>
            <a:solidFill>
              <a:srgbClr val="202127"/>
            </a:solidFill>
          </p:spPr>
        </p:sp>
        <p:sp>
          <p:nvSpPr>
            <p:cNvPr id="11" name="TextBox 11"/>
            <p:cNvSpPr txBox="1"/>
            <p:nvPr/>
          </p:nvSpPr>
          <p:spPr>
            <a:xfrm>
              <a:off x="0" y="19050"/>
              <a:ext cx="867494" cy="944269"/>
            </a:xfrm>
            <a:prstGeom prst="rect">
              <a:avLst/>
            </a:prstGeom>
          </p:spPr>
          <p:txBody>
            <a:bodyPr lIns="50800" tIns="50800" rIns="50800" bIns="50800" rtlCol="0" anchor="ctr"/>
            <a:lstStyle/>
            <a:p>
              <a:pPr algn="l">
                <a:lnSpc>
                  <a:spcPts val="1387"/>
                </a:lnSpc>
              </a:pPr>
              <a:endParaRPr/>
            </a:p>
          </p:txBody>
        </p:sp>
      </p:grpSp>
      <p:grpSp>
        <p:nvGrpSpPr>
          <p:cNvPr id="12" name="Group 12"/>
          <p:cNvGrpSpPr/>
          <p:nvPr/>
        </p:nvGrpSpPr>
        <p:grpSpPr>
          <a:xfrm>
            <a:off x="9170642" y="5250829"/>
            <a:ext cx="3293766" cy="3657600"/>
            <a:chOff x="0" y="0"/>
            <a:chExt cx="867494" cy="963319"/>
          </a:xfrm>
        </p:grpSpPr>
        <p:sp>
          <p:nvSpPr>
            <p:cNvPr id="13" name="Freeform 13"/>
            <p:cNvSpPr/>
            <p:nvPr/>
          </p:nvSpPr>
          <p:spPr>
            <a:xfrm>
              <a:off x="0" y="0"/>
              <a:ext cx="867494" cy="963319"/>
            </a:xfrm>
            <a:custGeom>
              <a:avLst/>
              <a:gdLst/>
              <a:ahLst/>
              <a:cxnLst/>
              <a:rect l="l" t="t" r="r" b="b"/>
              <a:pathLst>
                <a:path w="867494" h="963319">
                  <a:moveTo>
                    <a:pt x="82267" y="0"/>
                  </a:moveTo>
                  <a:lnTo>
                    <a:pt x="785227" y="0"/>
                  </a:lnTo>
                  <a:cubicBezTo>
                    <a:pt x="807046" y="0"/>
                    <a:pt x="827970" y="8667"/>
                    <a:pt x="843399" y="24095"/>
                  </a:cubicBezTo>
                  <a:cubicBezTo>
                    <a:pt x="858826" y="39523"/>
                    <a:pt x="867494" y="60448"/>
                    <a:pt x="867494" y="82267"/>
                  </a:cubicBezTo>
                  <a:lnTo>
                    <a:pt x="867494" y="881052"/>
                  </a:lnTo>
                  <a:cubicBezTo>
                    <a:pt x="867494" y="902870"/>
                    <a:pt x="858826" y="923795"/>
                    <a:pt x="843399" y="939223"/>
                  </a:cubicBezTo>
                  <a:cubicBezTo>
                    <a:pt x="827970" y="954651"/>
                    <a:pt x="807046" y="963319"/>
                    <a:pt x="785227" y="963319"/>
                  </a:cubicBezTo>
                  <a:lnTo>
                    <a:pt x="82267" y="963319"/>
                  </a:lnTo>
                  <a:cubicBezTo>
                    <a:pt x="60448" y="963319"/>
                    <a:pt x="39523" y="954651"/>
                    <a:pt x="24095" y="939223"/>
                  </a:cubicBezTo>
                  <a:cubicBezTo>
                    <a:pt x="8667" y="923795"/>
                    <a:pt x="0" y="902870"/>
                    <a:pt x="0" y="881052"/>
                  </a:cubicBezTo>
                  <a:lnTo>
                    <a:pt x="0" y="82267"/>
                  </a:lnTo>
                  <a:cubicBezTo>
                    <a:pt x="0" y="60448"/>
                    <a:pt x="8667" y="39523"/>
                    <a:pt x="24095" y="24095"/>
                  </a:cubicBezTo>
                  <a:cubicBezTo>
                    <a:pt x="39523" y="8667"/>
                    <a:pt x="60448" y="0"/>
                    <a:pt x="82267" y="0"/>
                  </a:cubicBezTo>
                  <a:close/>
                </a:path>
              </a:pathLst>
            </a:custGeom>
            <a:solidFill>
              <a:srgbClr val="202127"/>
            </a:solidFill>
          </p:spPr>
        </p:sp>
        <p:sp>
          <p:nvSpPr>
            <p:cNvPr id="14" name="TextBox 14"/>
            <p:cNvSpPr txBox="1"/>
            <p:nvPr/>
          </p:nvSpPr>
          <p:spPr>
            <a:xfrm>
              <a:off x="0" y="19050"/>
              <a:ext cx="867494" cy="944269"/>
            </a:xfrm>
            <a:prstGeom prst="rect">
              <a:avLst/>
            </a:prstGeom>
          </p:spPr>
          <p:txBody>
            <a:bodyPr lIns="50800" tIns="50800" rIns="50800" bIns="50800" rtlCol="0" anchor="ctr"/>
            <a:lstStyle/>
            <a:p>
              <a:pPr algn="l">
                <a:lnSpc>
                  <a:spcPts val="1387"/>
                </a:lnSpc>
              </a:pPr>
              <a:endParaRPr/>
            </a:p>
          </p:txBody>
        </p:sp>
      </p:grpSp>
      <p:grpSp>
        <p:nvGrpSpPr>
          <p:cNvPr id="15" name="Group 15"/>
          <p:cNvGrpSpPr/>
          <p:nvPr/>
        </p:nvGrpSpPr>
        <p:grpSpPr>
          <a:xfrm>
            <a:off x="12731108" y="2277799"/>
            <a:ext cx="3291380" cy="6630631"/>
            <a:chOff x="0" y="0"/>
            <a:chExt cx="812800" cy="1637421"/>
          </a:xfrm>
        </p:grpSpPr>
        <p:sp>
          <p:nvSpPr>
            <p:cNvPr id="16" name="Freeform 16"/>
            <p:cNvSpPr/>
            <p:nvPr/>
          </p:nvSpPr>
          <p:spPr>
            <a:xfrm>
              <a:off x="0" y="0"/>
              <a:ext cx="812800" cy="1637421"/>
            </a:xfrm>
            <a:custGeom>
              <a:avLst/>
              <a:gdLst/>
              <a:ahLst/>
              <a:cxnLst/>
              <a:rect l="l" t="t" r="r" b="b"/>
              <a:pathLst>
                <a:path w="812800" h="1637421">
                  <a:moveTo>
                    <a:pt x="68213" y="0"/>
                  </a:moveTo>
                  <a:lnTo>
                    <a:pt x="744587" y="0"/>
                  </a:lnTo>
                  <a:cubicBezTo>
                    <a:pt x="782260" y="0"/>
                    <a:pt x="812800" y="30540"/>
                    <a:pt x="812800" y="68213"/>
                  </a:cubicBezTo>
                  <a:lnTo>
                    <a:pt x="812800" y="1569208"/>
                  </a:lnTo>
                  <a:cubicBezTo>
                    <a:pt x="812800" y="1606881"/>
                    <a:pt x="782260" y="1637421"/>
                    <a:pt x="744587" y="1637421"/>
                  </a:cubicBezTo>
                  <a:lnTo>
                    <a:pt x="68213" y="1637421"/>
                  </a:lnTo>
                  <a:cubicBezTo>
                    <a:pt x="50122" y="1637421"/>
                    <a:pt x="32772" y="1630235"/>
                    <a:pt x="19979" y="1617442"/>
                  </a:cubicBezTo>
                  <a:cubicBezTo>
                    <a:pt x="7187" y="1604650"/>
                    <a:pt x="0" y="1587299"/>
                    <a:pt x="0" y="1569208"/>
                  </a:cubicBezTo>
                  <a:lnTo>
                    <a:pt x="0" y="68213"/>
                  </a:lnTo>
                  <a:cubicBezTo>
                    <a:pt x="0" y="30540"/>
                    <a:pt x="30540" y="0"/>
                    <a:pt x="68213" y="0"/>
                  </a:cubicBezTo>
                  <a:close/>
                </a:path>
              </a:pathLst>
            </a:custGeom>
            <a:blipFill>
              <a:blip r:embed="rId4"/>
              <a:stretch>
                <a:fillRect l="-51906" r="-150464"/>
              </a:stretch>
            </a:blipFill>
          </p:spPr>
        </p:sp>
      </p:grpSp>
      <p:sp>
        <p:nvSpPr>
          <p:cNvPr id="17" name="TextBox 17"/>
          <p:cNvSpPr txBox="1"/>
          <p:nvPr/>
        </p:nvSpPr>
        <p:spPr>
          <a:xfrm>
            <a:off x="1795032" y="930452"/>
            <a:ext cx="1584942"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sp>
        <p:nvSpPr>
          <p:cNvPr id="18" name="TextBox 18"/>
          <p:cNvSpPr txBox="1"/>
          <p:nvPr/>
        </p:nvSpPr>
        <p:spPr>
          <a:xfrm>
            <a:off x="2583650" y="2845267"/>
            <a:ext cx="8454192" cy="756730"/>
          </a:xfrm>
          <a:prstGeom prst="rect">
            <a:avLst/>
          </a:prstGeom>
        </p:spPr>
        <p:txBody>
          <a:bodyPr lIns="0" tIns="0" rIns="0" bIns="0" rtlCol="0" anchor="t">
            <a:spAutoFit/>
          </a:bodyPr>
          <a:lstStyle/>
          <a:p>
            <a:pPr algn="l">
              <a:lnSpc>
                <a:spcPts val="5092"/>
              </a:lnSpc>
            </a:pPr>
            <a:r>
              <a:rPr lang="en-US" sz="4896" b="1" spc="-205">
                <a:solidFill>
                  <a:srgbClr val="FFFFFF"/>
                </a:solidFill>
                <a:latin typeface="Arial Bold"/>
                <a:ea typeface="Arial Bold"/>
                <a:cs typeface="Arial Bold"/>
                <a:sym typeface="Arial Bold"/>
              </a:rPr>
              <a:t>Tech Stacks</a:t>
            </a:r>
          </a:p>
        </p:txBody>
      </p:sp>
      <p:sp>
        <p:nvSpPr>
          <p:cNvPr id="19" name="TextBox 19"/>
          <p:cNvSpPr txBox="1"/>
          <p:nvPr/>
        </p:nvSpPr>
        <p:spPr>
          <a:xfrm>
            <a:off x="2583650" y="5669260"/>
            <a:ext cx="1932485" cy="431318"/>
          </a:xfrm>
          <a:prstGeom prst="rect">
            <a:avLst/>
          </a:prstGeom>
        </p:spPr>
        <p:txBody>
          <a:bodyPr lIns="0" tIns="0" rIns="0" bIns="0" rtlCol="0" anchor="t">
            <a:spAutoFit/>
          </a:bodyPr>
          <a:lstStyle/>
          <a:p>
            <a:pPr algn="l">
              <a:lnSpc>
                <a:spcPts val="2816"/>
              </a:lnSpc>
            </a:pPr>
            <a:r>
              <a:rPr lang="en-US" sz="2708" b="1" spc="-113">
                <a:solidFill>
                  <a:srgbClr val="FFFFFF"/>
                </a:solidFill>
                <a:latin typeface="Arial Bold"/>
                <a:ea typeface="Arial Bold"/>
                <a:cs typeface="Arial Bold"/>
                <a:sym typeface="Arial Bold"/>
              </a:rPr>
              <a:t>Spring Boot</a:t>
            </a:r>
          </a:p>
        </p:txBody>
      </p:sp>
      <p:sp>
        <p:nvSpPr>
          <p:cNvPr id="20" name="TextBox 20"/>
          <p:cNvSpPr txBox="1"/>
          <p:nvPr/>
        </p:nvSpPr>
        <p:spPr>
          <a:xfrm>
            <a:off x="6207254" y="5669260"/>
            <a:ext cx="1932485" cy="431318"/>
          </a:xfrm>
          <a:prstGeom prst="rect">
            <a:avLst/>
          </a:prstGeom>
        </p:spPr>
        <p:txBody>
          <a:bodyPr lIns="0" tIns="0" rIns="0" bIns="0" rtlCol="0" anchor="t">
            <a:spAutoFit/>
          </a:bodyPr>
          <a:lstStyle/>
          <a:p>
            <a:pPr algn="l">
              <a:lnSpc>
                <a:spcPts val="2816"/>
              </a:lnSpc>
            </a:pPr>
            <a:r>
              <a:rPr lang="en-US" sz="2708" b="1" spc="-113">
                <a:solidFill>
                  <a:srgbClr val="FFFFFF"/>
                </a:solidFill>
                <a:latin typeface="Arial Bold"/>
                <a:ea typeface="Arial Bold"/>
                <a:cs typeface="Arial Bold"/>
                <a:sym typeface="Arial Bold"/>
              </a:rPr>
              <a:t>HTML 5</a:t>
            </a:r>
          </a:p>
        </p:txBody>
      </p:sp>
      <p:sp>
        <p:nvSpPr>
          <p:cNvPr id="21" name="TextBox 21"/>
          <p:cNvSpPr txBox="1"/>
          <p:nvPr/>
        </p:nvSpPr>
        <p:spPr>
          <a:xfrm>
            <a:off x="9830857" y="5669260"/>
            <a:ext cx="1932485" cy="431318"/>
          </a:xfrm>
          <a:prstGeom prst="rect">
            <a:avLst/>
          </a:prstGeom>
        </p:spPr>
        <p:txBody>
          <a:bodyPr lIns="0" tIns="0" rIns="0" bIns="0" rtlCol="0" anchor="t">
            <a:spAutoFit/>
          </a:bodyPr>
          <a:lstStyle/>
          <a:p>
            <a:pPr algn="l">
              <a:lnSpc>
                <a:spcPts val="2816"/>
              </a:lnSpc>
            </a:pPr>
            <a:r>
              <a:rPr lang="en-US" sz="2708" b="1" spc="-113">
                <a:solidFill>
                  <a:srgbClr val="FFFFFF"/>
                </a:solidFill>
                <a:latin typeface="Arial Bold"/>
                <a:ea typeface="Arial Bold"/>
                <a:cs typeface="Arial Bold"/>
                <a:sym typeface="Arial Bold"/>
              </a:rPr>
              <a:t>Mockito</a:t>
            </a:r>
          </a:p>
        </p:txBody>
      </p:sp>
      <p:sp>
        <p:nvSpPr>
          <p:cNvPr id="22" name="TextBox 22"/>
          <p:cNvSpPr txBox="1"/>
          <p:nvPr/>
        </p:nvSpPr>
        <p:spPr>
          <a:xfrm>
            <a:off x="2583650" y="6702623"/>
            <a:ext cx="1932485" cy="431318"/>
          </a:xfrm>
          <a:prstGeom prst="rect">
            <a:avLst/>
          </a:prstGeom>
        </p:spPr>
        <p:txBody>
          <a:bodyPr lIns="0" tIns="0" rIns="0" bIns="0" rtlCol="0" anchor="t">
            <a:spAutoFit/>
          </a:bodyPr>
          <a:lstStyle/>
          <a:p>
            <a:pPr algn="l">
              <a:lnSpc>
                <a:spcPts val="2816"/>
              </a:lnSpc>
            </a:pPr>
            <a:r>
              <a:rPr lang="en-US" sz="2708" b="1" spc="-113">
                <a:solidFill>
                  <a:srgbClr val="FFFFFF"/>
                </a:solidFill>
                <a:latin typeface="Arial Bold"/>
                <a:ea typeface="Arial Bold"/>
                <a:cs typeface="Arial Bold"/>
                <a:sym typeface="Arial Bold"/>
              </a:rPr>
              <a:t>Angular</a:t>
            </a:r>
          </a:p>
        </p:txBody>
      </p:sp>
      <p:sp>
        <p:nvSpPr>
          <p:cNvPr id="23" name="TextBox 23"/>
          <p:cNvSpPr txBox="1"/>
          <p:nvPr/>
        </p:nvSpPr>
        <p:spPr>
          <a:xfrm>
            <a:off x="6207254" y="6721095"/>
            <a:ext cx="1932485" cy="431318"/>
          </a:xfrm>
          <a:prstGeom prst="rect">
            <a:avLst/>
          </a:prstGeom>
        </p:spPr>
        <p:txBody>
          <a:bodyPr lIns="0" tIns="0" rIns="0" bIns="0" rtlCol="0" anchor="t">
            <a:spAutoFit/>
          </a:bodyPr>
          <a:lstStyle/>
          <a:p>
            <a:pPr algn="l">
              <a:lnSpc>
                <a:spcPts val="2816"/>
              </a:lnSpc>
            </a:pPr>
            <a:r>
              <a:rPr lang="en-US" sz="2708" b="1" spc="-113">
                <a:solidFill>
                  <a:srgbClr val="FFFFFF"/>
                </a:solidFill>
                <a:latin typeface="Arial Bold"/>
                <a:ea typeface="Arial Bold"/>
                <a:cs typeface="Arial Bold"/>
                <a:sym typeface="Arial Bold"/>
              </a:rPr>
              <a:t>CSS</a:t>
            </a:r>
          </a:p>
        </p:txBody>
      </p:sp>
      <p:sp>
        <p:nvSpPr>
          <p:cNvPr id="24" name="TextBox 24"/>
          <p:cNvSpPr txBox="1"/>
          <p:nvPr/>
        </p:nvSpPr>
        <p:spPr>
          <a:xfrm>
            <a:off x="6207254" y="7697887"/>
            <a:ext cx="1932485" cy="431318"/>
          </a:xfrm>
          <a:prstGeom prst="rect">
            <a:avLst/>
          </a:prstGeom>
        </p:spPr>
        <p:txBody>
          <a:bodyPr lIns="0" tIns="0" rIns="0" bIns="0" rtlCol="0" anchor="t">
            <a:spAutoFit/>
          </a:bodyPr>
          <a:lstStyle/>
          <a:p>
            <a:pPr algn="l">
              <a:lnSpc>
                <a:spcPts val="2816"/>
              </a:lnSpc>
            </a:pPr>
            <a:r>
              <a:rPr lang="en-US" sz="2708" b="1" spc="-113">
                <a:solidFill>
                  <a:srgbClr val="FFFFFF"/>
                </a:solidFill>
                <a:latin typeface="Arial Bold"/>
                <a:ea typeface="Arial Bold"/>
                <a:cs typeface="Arial Bold"/>
                <a:sym typeface="Arial Bold"/>
              </a:rPr>
              <a:t>Bootstrap</a:t>
            </a:r>
          </a:p>
        </p:txBody>
      </p:sp>
      <p:sp>
        <p:nvSpPr>
          <p:cNvPr id="25" name="TextBox 25"/>
          <p:cNvSpPr txBox="1"/>
          <p:nvPr/>
        </p:nvSpPr>
        <p:spPr>
          <a:xfrm>
            <a:off x="2587503" y="7697887"/>
            <a:ext cx="2349525" cy="359073"/>
          </a:xfrm>
          <a:prstGeom prst="rect">
            <a:avLst/>
          </a:prstGeom>
        </p:spPr>
        <p:txBody>
          <a:bodyPr wrap="square" lIns="0" tIns="0" rIns="0" bIns="0" rtlCol="0" anchor="t">
            <a:spAutoFit/>
          </a:bodyPr>
          <a:lstStyle/>
          <a:p>
            <a:pPr>
              <a:lnSpc>
                <a:spcPts val="2816"/>
              </a:lnSpc>
            </a:pPr>
            <a:r>
              <a:rPr lang="en-US" sz="2700" b="1" spc="-113" dirty="0">
                <a:solidFill>
                  <a:srgbClr val="FFFFFF"/>
                </a:solidFill>
                <a:latin typeface="Arial Bold"/>
                <a:ea typeface="Arial Bold"/>
                <a:cs typeface="Arial Bold"/>
                <a:sym typeface="Arial Bold"/>
              </a:rPr>
              <a:t>Micro-services</a:t>
            </a:r>
            <a:endParaRPr lang="en-US" sz="2708" b="1" spc="-113" dirty="0">
              <a:solidFill>
                <a:srgbClr val="FFFFFF"/>
              </a:solidFill>
              <a:latin typeface="Arial Bold"/>
              <a:ea typeface="Arial Bold"/>
              <a:cs typeface="Arial Bold"/>
              <a:sym typeface="Arial Bold"/>
            </a:endParaRPr>
          </a:p>
        </p:txBody>
      </p:sp>
      <p:sp>
        <p:nvSpPr>
          <p:cNvPr id="26" name="TextBox 26"/>
          <p:cNvSpPr txBox="1"/>
          <p:nvPr/>
        </p:nvSpPr>
        <p:spPr>
          <a:xfrm>
            <a:off x="9830857" y="6702623"/>
            <a:ext cx="1932485" cy="359073"/>
          </a:xfrm>
          <a:prstGeom prst="rect">
            <a:avLst/>
          </a:prstGeom>
        </p:spPr>
        <p:txBody>
          <a:bodyPr lIns="0" tIns="0" rIns="0" bIns="0" rtlCol="0" anchor="t">
            <a:spAutoFit/>
          </a:bodyPr>
          <a:lstStyle/>
          <a:p>
            <a:pPr algn="l">
              <a:lnSpc>
                <a:spcPts val="2816"/>
              </a:lnSpc>
            </a:pPr>
            <a:r>
              <a:rPr lang="en-US" sz="2700" b="1" spc="-113">
                <a:solidFill>
                  <a:srgbClr val="FFFFFF"/>
                </a:solidFill>
                <a:latin typeface="Arial Bold"/>
                <a:ea typeface="Arial Bold"/>
                <a:cs typeface="Arial Bold"/>
              </a:rPr>
              <a:t>JUnit</a:t>
            </a:r>
          </a:p>
        </p:txBody>
      </p:sp>
      <p:sp>
        <p:nvSpPr>
          <p:cNvPr id="27" name="TextBox 26">
            <a:extLst>
              <a:ext uri="{FF2B5EF4-FFF2-40B4-BE49-F238E27FC236}">
                <a16:creationId xmlns:a16="http://schemas.microsoft.com/office/drawing/2014/main" id="{5133E9DD-6C63-52A4-2E30-46DF57E2A671}"/>
              </a:ext>
            </a:extLst>
          </p:cNvPr>
          <p:cNvSpPr txBox="1"/>
          <p:nvPr/>
        </p:nvSpPr>
        <p:spPr>
          <a:xfrm>
            <a:off x="9846302" y="7691163"/>
            <a:ext cx="1932485" cy="359073"/>
          </a:xfrm>
          <a:prstGeom prst="rect">
            <a:avLst/>
          </a:prstGeom>
        </p:spPr>
        <p:txBody>
          <a:bodyPr lIns="0" tIns="0" rIns="0" bIns="0" rtlCol="0" anchor="t">
            <a:spAutoFit/>
          </a:bodyPr>
          <a:lstStyle/>
          <a:p>
            <a:pPr algn="l">
              <a:lnSpc>
                <a:spcPts val="2816"/>
              </a:lnSpc>
            </a:pPr>
            <a:r>
              <a:rPr lang="en-US" sz="2700" b="1" spc="-113" dirty="0">
                <a:solidFill>
                  <a:srgbClr val="FFFFFF"/>
                </a:solidFill>
                <a:latin typeface="Arial Bold"/>
                <a:cs typeface="Arial Bold"/>
              </a:rPr>
              <a:t>MySQL</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16666" r="-16666"/>
            </a:stretch>
          </a:blipFill>
        </p:spPr>
      </p:sp>
      <p:grpSp>
        <p:nvGrpSpPr>
          <p:cNvPr id="3" name="Group 3"/>
          <p:cNvGrpSpPr/>
          <p:nvPr/>
        </p:nvGrpSpPr>
        <p:grpSpPr>
          <a:xfrm>
            <a:off x="-1235334" y="0"/>
            <a:ext cx="9457763" cy="10287000"/>
            <a:chOff x="0" y="0"/>
            <a:chExt cx="2490933" cy="2709333"/>
          </a:xfrm>
        </p:grpSpPr>
        <p:sp>
          <p:nvSpPr>
            <p:cNvPr id="4" name="Freeform 4"/>
            <p:cNvSpPr/>
            <p:nvPr/>
          </p:nvSpPr>
          <p:spPr>
            <a:xfrm>
              <a:off x="0" y="0"/>
              <a:ext cx="2490933" cy="2709333"/>
            </a:xfrm>
            <a:custGeom>
              <a:avLst/>
              <a:gdLst/>
              <a:ahLst/>
              <a:cxnLst/>
              <a:rect l="l" t="t" r="r" b="b"/>
              <a:pathLst>
                <a:path w="2490933" h="2709333">
                  <a:moveTo>
                    <a:pt x="0" y="0"/>
                  </a:moveTo>
                  <a:lnTo>
                    <a:pt x="2490933" y="0"/>
                  </a:lnTo>
                  <a:lnTo>
                    <a:pt x="2490933" y="2709333"/>
                  </a:lnTo>
                  <a:lnTo>
                    <a:pt x="0" y="2709333"/>
                  </a:lnTo>
                  <a:close/>
                </a:path>
              </a:pathLst>
            </a:custGeom>
            <a:gradFill rotWithShape="1">
              <a:gsLst>
                <a:gs pos="0">
                  <a:srgbClr val="141519">
                    <a:alpha val="100000"/>
                  </a:srgbClr>
                </a:gs>
                <a:gs pos="100000">
                  <a:srgbClr val="141519">
                    <a:alpha val="0"/>
                  </a:srgbClr>
                </a:gs>
              </a:gsLst>
              <a:lin ang="0"/>
            </a:gradFill>
          </p:spPr>
        </p:sp>
        <p:sp>
          <p:nvSpPr>
            <p:cNvPr id="5" name="TextBox 5"/>
            <p:cNvSpPr txBox="1"/>
            <p:nvPr/>
          </p:nvSpPr>
          <p:spPr>
            <a:xfrm>
              <a:off x="0" y="19050"/>
              <a:ext cx="2490933" cy="2690283"/>
            </a:xfrm>
            <a:prstGeom prst="rect">
              <a:avLst/>
            </a:prstGeom>
          </p:spPr>
          <p:txBody>
            <a:bodyPr lIns="50800" tIns="50800" rIns="50800" bIns="50800" rtlCol="0" anchor="ctr"/>
            <a:lstStyle/>
            <a:p>
              <a:pPr algn="ctr">
                <a:lnSpc>
                  <a:spcPts val="1387"/>
                </a:lnSpc>
              </a:pPr>
              <a:endParaRPr/>
            </a:p>
          </p:txBody>
        </p:sp>
      </p:grpSp>
      <p:sp>
        <p:nvSpPr>
          <p:cNvPr id="6" name="Freeform 6"/>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1795032" y="930452"/>
            <a:ext cx="1698516"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sp>
        <p:nvSpPr>
          <p:cNvPr id="8" name="TextBox 8"/>
          <p:cNvSpPr txBox="1"/>
          <p:nvPr/>
        </p:nvSpPr>
        <p:spPr>
          <a:xfrm>
            <a:off x="2644290" y="4257570"/>
            <a:ext cx="17528128" cy="2042888"/>
          </a:xfrm>
          <a:prstGeom prst="rect">
            <a:avLst/>
          </a:prstGeom>
        </p:spPr>
        <p:txBody>
          <a:bodyPr lIns="0" tIns="0" rIns="0" bIns="0" rtlCol="0" anchor="t">
            <a:spAutoFit/>
          </a:bodyPr>
          <a:lstStyle/>
          <a:p>
            <a:pPr algn="l">
              <a:lnSpc>
                <a:spcPts val="13214"/>
              </a:lnSpc>
            </a:pPr>
            <a:r>
              <a:rPr lang="en-US" sz="13622" b="1" spc="-217">
                <a:solidFill>
                  <a:srgbClr val="FFFFFF"/>
                </a:solidFill>
                <a:latin typeface="Arial Bold"/>
                <a:ea typeface="Arial Bold"/>
                <a:cs typeface="Arial Bold"/>
                <a:sym typeface="Arial Bold"/>
              </a:rPr>
              <a:t>UML DIAGRAMS</a:t>
            </a:r>
          </a:p>
        </p:txBody>
      </p:sp>
      <p:grpSp>
        <p:nvGrpSpPr>
          <p:cNvPr id="9" name="Group 9"/>
          <p:cNvGrpSpPr/>
          <p:nvPr/>
        </p:nvGrpSpPr>
        <p:grpSpPr>
          <a:xfrm rot="-4011154">
            <a:off x="12755358" y="3032614"/>
            <a:ext cx="17403374" cy="15009081"/>
            <a:chOff x="0" y="0"/>
            <a:chExt cx="4583605" cy="3953009"/>
          </a:xfrm>
        </p:grpSpPr>
        <p:sp>
          <p:nvSpPr>
            <p:cNvPr id="10" name="Freeform 10"/>
            <p:cNvSpPr/>
            <p:nvPr/>
          </p:nvSpPr>
          <p:spPr>
            <a:xfrm>
              <a:off x="0" y="0"/>
              <a:ext cx="4583605" cy="3953009"/>
            </a:xfrm>
            <a:custGeom>
              <a:avLst/>
              <a:gdLst/>
              <a:ahLst/>
              <a:cxnLst/>
              <a:rect l="l" t="t" r="r" b="b"/>
              <a:pathLst>
                <a:path w="4583605" h="3953009">
                  <a:moveTo>
                    <a:pt x="0" y="0"/>
                  </a:moveTo>
                  <a:lnTo>
                    <a:pt x="4583605" y="0"/>
                  </a:lnTo>
                  <a:lnTo>
                    <a:pt x="4583605" y="3953009"/>
                  </a:lnTo>
                  <a:lnTo>
                    <a:pt x="0" y="3953009"/>
                  </a:lnTo>
                  <a:close/>
                </a:path>
              </a:pathLst>
            </a:custGeom>
            <a:gradFill rotWithShape="1">
              <a:gsLst>
                <a:gs pos="0">
                  <a:srgbClr val="27DDDF">
                    <a:alpha val="0"/>
                  </a:srgbClr>
                </a:gs>
                <a:gs pos="100000">
                  <a:srgbClr val="27DDDF">
                    <a:alpha val="100000"/>
                  </a:srgbClr>
                </a:gs>
              </a:gsLst>
              <a:lin ang="5400000"/>
            </a:gradFill>
          </p:spPr>
        </p:sp>
        <p:sp>
          <p:nvSpPr>
            <p:cNvPr id="11" name="TextBox 11"/>
            <p:cNvSpPr txBox="1"/>
            <p:nvPr/>
          </p:nvSpPr>
          <p:spPr>
            <a:xfrm>
              <a:off x="0" y="19050"/>
              <a:ext cx="4583605" cy="3933959"/>
            </a:xfrm>
            <a:prstGeom prst="rect">
              <a:avLst/>
            </a:prstGeom>
          </p:spPr>
          <p:txBody>
            <a:bodyPr lIns="50800" tIns="50800" rIns="50800" bIns="50800" rtlCol="0" anchor="ctr"/>
            <a:lstStyle/>
            <a:p>
              <a:pPr algn="ctr">
                <a:lnSpc>
                  <a:spcPts val="1387"/>
                </a:lnSpc>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1074577" y="845799"/>
            <a:ext cx="499539" cy="503199"/>
          </a:xfrm>
          <a:custGeom>
            <a:avLst/>
            <a:gdLst/>
            <a:ahLst/>
            <a:cxnLst/>
            <a:rect l="l" t="t" r="r" b="b"/>
            <a:pathLst>
              <a:path w="499539" h="503199">
                <a:moveTo>
                  <a:pt x="0" y="0"/>
                </a:moveTo>
                <a:lnTo>
                  <a:pt x="499540" y="0"/>
                </a:lnTo>
                <a:lnTo>
                  <a:pt x="499540" y="503199"/>
                </a:lnTo>
                <a:lnTo>
                  <a:pt x="0" y="5031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374770">
            <a:off x="-1666180" y="6478089"/>
            <a:ext cx="20251759" cy="18180272"/>
            <a:chOff x="0" y="0"/>
            <a:chExt cx="5333797" cy="4788220"/>
          </a:xfrm>
        </p:grpSpPr>
        <p:sp>
          <p:nvSpPr>
            <p:cNvPr id="4" name="Freeform 4"/>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6" name="TextBox 6"/>
          <p:cNvSpPr txBox="1"/>
          <p:nvPr/>
        </p:nvSpPr>
        <p:spPr>
          <a:xfrm>
            <a:off x="1795032" y="930452"/>
            <a:ext cx="1524328" cy="362467"/>
          </a:xfrm>
          <a:prstGeom prst="rect">
            <a:avLst/>
          </a:prstGeom>
        </p:spPr>
        <p:txBody>
          <a:bodyPr lIns="0" tIns="0" rIns="0" bIns="0" rtlCol="0" anchor="t">
            <a:spAutoFit/>
          </a:bodyPr>
          <a:lstStyle/>
          <a:p>
            <a:pPr algn="l">
              <a:lnSpc>
                <a:spcPts val="2267"/>
              </a:lnSpc>
            </a:pPr>
            <a:r>
              <a:rPr lang="en-US" sz="2576" b="1" spc="-41">
                <a:solidFill>
                  <a:srgbClr val="FFFFFF"/>
                </a:solidFill>
                <a:latin typeface="Arial Bold"/>
                <a:ea typeface="Arial Bold"/>
                <a:cs typeface="Arial Bold"/>
                <a:sym typeface="Arial Bold"/>
              </a:rPr>
              <a:t>Soft Bank</a:t>
            </a:r>
          </a:p>
        </p:txBody>
      </p:sp>
      <p:pic>
        <p:nvPicPr>
          <p:cNvPr id="8" name="Picture 7" descr="A diagram of a banking system&#10;&#10;Description automatically generated">
            <a:extLst>
              <a:ext uri="{FF2B5EF4-FFF2-40B4-BE49-F238E27FC236}">
                <a16:creationId xmlns:a16="http://schemas.microsoft.com/office/drawing/2014/main" id="{19BF8A3D-DECC-08F3-00FD-D0BDC5166D85}"/>
              </a:ext>
            </a:extLst>
          </p:cNvPr>
          <p:cNvPicPr>
            <a:picLocks noChangeAspect="1"/>
          </p:cNvPicPr>
          <p:nvPr/>
        </p:nvPicPr>
        <p:blipFill>
          <a:blip r:embed="rId4"/>
          <a:stretch>
            <a:fillRect/>
          </a:stretch>
        </p:blipFill>
        <p:spPr>
          <a:xfrm>
            <a:off x="4579810" y="158545"/>
            <a:ext cx="8667491" cy="9969909"/>
          </a:xfrm>
          <a:prstGeom prst="rect">
            <a:avLst/>
          </a:prstGeom>
        </p:spPr>
      </p:pic>
    </p:spTree>
    <p:extLst>
      <p:ext uri="{BB962C8B-B14F-4D97-AF65-F5344CB8AC3E}">
        <p14:creationId xmlns:p14="http://schemas.microsoft.com/office/powerpoint/2010/main" val="22203914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19</Slides>
  <Notes>0</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Green Modern Finance Business Report Presentation</dc:title>
  <cp:revision>24</cp:revision>
  <dcterms:created xsi:type="dcterms:W3CDTF">2006-08-16T00:00:00Z</dcterms:created>
  <dcterms:modified xsi:type="dcterms:W3CDTF">2024-12-27T05:10:57Z</dcterms:modified>
  <dc:identifier>DAGZ24Li9mY</dc:identifier>
</cp:coreProperties>
</file>

<file path=docProps/thumbnail.jpeg>
</file>